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263" r:id="rId3"/>
    <p:sldId id="278" r:id="rId4"/>
    <p:sldId id="264" r:id="rId5"/>
    <p:sldId id="287" r:id="rId6"/>
    <p:sldId id="285" r:id="rId7"/>
    <p:sldId id="288" r:id="rId8"/>
    <p:sldId id="289" r:id="rId9"/>
    <p:sldId id="290" r:id="rId10"/>
    <p:sldId id="291" r:id="rId11"/>
    <p:sldId id="294" r:id="rId12"/>
    <p:sldId id="295" r:id="rId13"/>
    <p:sldId id="296" r:id="rId14"/>
    <p:sldId id="297" r:id="rId15"/>
    <p:sldId id="298" r:id="rId16"/>
    <p:sldId id="299" r:id="rId17"/>
    <p:sldId id="3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DEE695CD-3038-40CE-A375-5771CB019E18}"/>
    <pc:docChg chg="undo redo custSel addSld delSld modSld modMainMaster">
      <pc:chgData name="Teuku Raja Irfan Radarma" userId="cf428174-95ba-4576-8554-3a3b8ffa52b7" providerId="ADAL" clId="{DEE695CD-3038-40CE-A375-5771CB019E18}" dt="2024-06-03T10:35:08.021" v="411" actId="20577"/>
      <pc:docMkLst>
        <pc:docMk/>
      </pc:docMkLst>
      <pc:sldChg chg="modSp mod">
        <pc:chgData name="Teuku Raja Irfan Radarma" userId="cf428174-95ba-4576-8554-3a3b8ffa52b7" providerId="ADAL" clId="{DEE695CD-3038-40CE-A375-5771CB019E18}" dt="2024-06-03T10:27:37.422" v="20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EE695CD-3038-40CE-A375-5771CB019E18}" dt="2024-06-03T10:27:33.554" v="19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EE695CD-3038-40CE-A375-5771CB019E18}" dt="2024-06-03T10:27:37.422" v="20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32:29.285" v="142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EE695CD-3038-40CE-A375-5771CB019E18}" dt="2024-06-03T10:32:29.285" v="142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DEE695CD-3038-40CE-A375-5771CB019E18}" dt="2024-06-03T10:29:38.219" v="93"/>
        <pc:sldMkLst>
          <pc:docMk/>
          <pc:sldMk cId="1457204914" sldId="264"/>
        </pc:sldMkLst>
        <pc:spChg chg="del">
          <ac:chgData name="Teuku Raja Irfan Radarma" userId="cf428174-95ba-4576-8554-3a3b8ffa52b7" providerId="ADAL" clId="{DEE695CD-3038-40CE-A375-5771CB019E18}" dt="2024-06-03T10:29:34.991" v="89" actId="478"/>
          <ac:spMkLst>
            <pc:docMk/>
            <pc:sldMk cId="1457204914" sldId="264"/>
            <ac:spMk id="2" creationId="{7E958052-05B2-9F29-B874-84F80A24B16B}"/>
          </ac:spMkLst>
        </pc:spChg>
        <pc:spChg chg="add del mod">
          <ac:chgData name="Teuku Raja Irfan Radarma" userId="cf428174-95ba-4576-8554-3a3b8ffa52b7" providerId="ADAL" clId="{DEE695CD-3038-40CE-A375-5771CB019E18}" dt="2024-06-03T10:29:37.957" v="92" actId="478"/>
          <ac:spMkLst>
            <pc:docMk/>
            <pc:sldMk cId="1457204914" sldId="264"/>
            <ac:spMk id="4" creationId="{6B775107-682F-43A4-B369-B085091736E5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5" creationId="{EE9650F6-D761-4B30-A57D-9DC8F870C6B8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6" creationId="{BAB45F6D-C126-471A-BCCC-8EC18B107128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7" creationId="{154F5BC8-3479-4B4F-B081-83F623053372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8" creationId="{6872830D-ED18-4B8C-83A8-62D88B635FDB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29:11.093" v="88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56" creationId="{B29B573F-C9DE-44EF-A6D4-780F04058B90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57" creationId="{99FD91A3-C023-465C-AB16-FCE686B9913F}"/>
          </ac:spMkLst>
        </pc:spChg>
        <pc:spChg chg="mod">
          <ac:chgData name="Teuku Raja Irfan Radarma" userId="cf428174-95ba-4576-8554-3a3b8ffa52b7" providerId="ADAL" clId="{DEE695CD-3038-40CE-A375-5771CB019E18}" dt="2024-06-03T10:29:08.740" v="87" actId="207"/>
          <ac:spMkLst>
            <pc:docMk/>
            <pc:sldMk cId="3722240106" sldId="278"/>
            <ac:spMk id="58" creationId="{4B0A9032-0522-445C-A1D5-4FBAD3B18194}"/>
          </ac:spMkLst>
        </pc:spChg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96" creationId="{B097838D-2382-4EEC-B167-47A45172E0A6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97" creationId="{A2E12441-53DA-4B4B-B08F-21F090ABD92D}"/>
          </ac:spMkLst>
        </pc:spChg>
        <pc:spChg chg="mod">
          <ac:chgData name="Teuku Raja Irfan Radarma" userId="cf428174-95ba-4576-8554-3a3b8ffa52b7" providerId="ADAL" clId="{DEE695CD-3038-40CE-A375-5771CB019E18}" dt="2024-06-03T10:29:11.093" v="88" actId="207"/>
          <ac:spMkLst>
            <pc:docMk/>
            <pc:sldMk cId="3722240106" sldId="278"/>
            <ac:spMk id="98" creationId="{A650C6A8-253E-477C-BDA2-6FB7CC225D30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3912311173" sldId="282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1698670812" sldId="283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801049290" sldId="28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427959573" sldId="28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936877724" sldId="28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926582931" sldId="288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33249095" sldId="289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46986955" sldId="290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947689677" sldId="291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774273011" sldId="292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304793" sldId="294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644944" sldId="29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14592717" sldId="29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151595048" sldId="29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3767445" sldId="298"/>
        </pc:sldMkLst>
      </pc:sldChg>
      <pc:sldChg chg="modSp new mod">
        <pc:chgData name="Teuku Raja Irfan Radarma" userId="cf428174-95ba-4576-8554-3a3b8ffa52b7" providerId="ADAL" clId="{DEE695CD-3038-40CE-A375-5771CB019E18}" dt="2024-06-03T10:33:25.020" v="239" actId="20577"/>
        <pc:sldMkLst>
          <pc:docMk/>
          <pc:sldMk cId="1746086118" sldId="299"/>
        </pc:sldMkLst>
        <pc:spChg chg="mod">
          <ac:chgData name="Teuku Raja Irfan Radarma" userId="cf428174-95ba-4576-8554-3a3b8ffa52b7" providerId="ADAL" clId="{DEE695CD-3038-40CE-A375-5771CB019E18}" dt="2024-06-03T10:33:03.647" v="162" actId="20577"/>
          <ac:spMkLst>
            <pc:docMk/>
            <pc:sldMk cId="1746086118" sldId="299"/>
            <ac:spMk id="2" creationId="{C90E5B80-4C27-4CBD-8951-D7D6EADF3F6D}"/>
          </ac:spMkLst>
        </pc:spChg>
        <pc:spChg chg="mod">
          <ac:chgData name="Teuku Raja Irfan Radarma" userId="cf428174-95ba-4576-8554-3a3b8ffa52b7" providerId="ADAL" clId="{DEE695CD-3038-40CE-A375-5771CB019E18}" dt="2024-06-03T10:33:25.020" v="239" actId="20577"/>
          <ac:spMkLst>
            <pc:docMk/>
            <pc:sldMk cId="1746086118" sldId="299"/>
            <ac:spMk id="3" creationId="{4075E023-C122-4355-B915-D3ADB2DE181C}"/>
          </ac:spMkLst>
        </pc:spChg>
      </pc:sldChg>
      <pc:sldChg chg="modSp new mod">
        <pc:chgData name="Teuku Raja Irfan Radarma" userId="cf428174-95ba-4576-8554-3a3b8ffa52b7" providerId="ADAL" clId="{DEE695CD-3038-40CE-A375-5771CB019E18}" dt="2024-06-03T10:35:08.021" v="411" actId="20577"/>
        <pc:sldMkLst>
          <pc:docMk/>
          <pc:sldMk cId="3984948027" sldId="300"/>
        </pc:sldMkLst>
        <pc:spChg chg="mod">
          <ac:chgData name="Teuku Raja Irfan Radarma" userId="cf428174-95ba-4576-8554-3a3b8ffa52b7" providerId="ADAL" clId="{DEE695CD-3038-40CE-A375-5771CB019E18}" dt="2024-06-03T10:33:54.702" v="266" actId="20577"/>
          <ac:spMkLst>
            <pc:docMk/>
            <pc:sldMk cId="3984948027" sldId="300"/>
            <ac:spMk id="2" creationId="{AE07658B-CBCB-43C3-AA51-4CAD85186FFF}"/>
          </ac:spMkLst>
        </pc:spChg>
        <pc:spChg chg="mod">
          <ac:chgData name="Teuku Raja Irfan Radarma" userId="cf428174-95ba-4576-8554-3a3b8ffa52b7" providerId="ADAL" clId="{DEE695CD-3038-40CE-A375-5771CB019E18}" dt="2024-06-03T10:35:08.021" v="411" actId="20577"/>
          <ac:spMkLst>
            <pc:docMk/>
            <pc:sldMk cId="3984948027" sldId="300"/>
            <ac:spMk id="3" creationId="{EFD03767-28DE-4171-B6C5-DCFC68AFB1C5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130923464" sldId="326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847064398" sldId="327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435362320" sldId="328"/>
        </pc:sldMkLst>
      </pc:sldChg>
      <pc:sldMasterChg chg="modSldLayout">
        <pc:chgData name="Teuku Raja Irfan Radarma" userId="cf428174-95ba-4576-8554-3a3b8ffa52b7" providerId="ADAL" clId="{DEE695CD-3038-40CE-A375-5771CB019E18}" dt="2024-06-03T10:31:01.772" v="139" actId="2057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EE695CD-3038-40CE-A375-5771CB019E18}" dt="2024-06-03T10:31:01.772" v="139" actId="20577"/>
          <pc:sldLayoutMkLst>
            <pc:docMk/>
            <pc:sldMasterMk cId="856379123" sldId="2147483648"/>
            <pc:sldLayoutMk cId="4051033477" sldId="2147483650"/>
          </pc:sldLayoutMkLst>
          <pc:spChg chg="mod">
            <ac:chgData name="Teuku Raja Irfan Radarma" userId="cf428174-95ba-4576-8554-3a3b8ffa52b7" providerId="ADAL" clId="{DEE695CD-3038-40CE-A375-5771CB019E18}" dt="2024-06-03T10:31:01.772" v="139" actId="20577"/>
            <ac:spMkLst>
              <pc:docMk/>
              <pc:sldMasterMk cId="856379123" sldId="2147483648"/>
              <pc:sldLayoutMk cId="4051033477" sldId="2147483650"/>
              <ac:spMk id="9" creationId="{15F53667-E945-14D4-A90C-05D1E426649F}"/>
            </ac:spMkLst>
          </pc:spChg>
        </pc:sldLayoutChg>
      </pc:sldMaster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921A0EBB-4445-4C0D-A93B-C88A76EB00D2}"/>
    <pc:docChg chg="undo custSel addSld delSld modSld sldOrd">
      <pc:chgData name="Teuku Raja Irfan Radarma" userId="cf428174-95ba-4576-8554-3a3b8ffa52b7" providerId="ADAL" clId="{921A0EBB-4445-4C0D-A93B-C88A76EB00D2}" dt="2024-04-29T10:30:44.106" v="411" actId="20577"/>
      <pc:docMkLst>
        <pc:docMk/>
      </pc:docMkLst>
      <pc:sldChg chg="modSp mod">
        <pc:chgData name="Teuku Raja Irfan Radarma" userId="cf428174-95ba-4576-8554-3a3b8ffa52b7" providerId="ADAL" clId="{921A0EBB-4445-4C0D-A93B-C88A76EB00D2}" dt="2024-04-29T03:58:41.904" v="1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921A0EBB-4445-4C0D-A93B-C88A76EB00D2}" dt="2024-04-29T03:58:38.369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921A0EBB-4445-4C0D-A93B-C88A76EB00D2}" dt="2024-04-29T03:58:41.904" v="1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9:06:10.054" v="34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921A0EBB-4445-4C0D-A93B-C88A76EB00D2}" dt="2024-04-29T09:06:10.054" v="34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04:12:10.846" v="60" actId="478"/>
        <pc:sldMkLst>
          <pc:docMk/>
          <pc:sldMk cId="1457204914" sldId="264"/>
        </pc:sldMkLst>
        <pc:spChg chg="mod">
          <ac:chgData name="Teuku Raja Irfan Radarma" userId="cf428174-95ba-4576-8554-3a3b8ffa52b7" providerId="ADAL" clId="{921A0EBB-4445-4C0D-A93B-C88A76EB00D2}" dt="2024-04-29T04:12:03.398" v="58" actId="20577"/>
          <ac:spMkLst>
            <pc:docMk/>
            <pc:sldMk cId="1457204914" sldId="264"/>
            <ac:spMk id="2" creationId="{7E958052-05B2-9F29-B874-84F80A24B16B}"/>
          </ac:spMkLst>
        </pc:spChg>
        <pc:spChg chg="del">
          <ac:chgData name="Teuku Raja Irfan Radarma" userId="cf428174-95ba-4576-8554-3a3b8ffa52b7" providerId="ADAL" clId="{921A0EBB-4445-4C0D-A93B-C88A76EB00D2}" dt="2024-04-29T04:12:08.233" v="59" actId="478"/>
          <ac:spMkLst>
            <pc:docMk/>
            <pc:sldMk cId="1457204914" sldId="264"/>
            <ac:spMk id="3" creationId="{ED136815-6D1A-2136-FEB7-5B68FA9A3B40}"/>
          </ac:spMkLst>
        </pc:spChg>
        <pc:spChg chg="add del mod">
          <ac:chgData name="Teuku Raja Irfan Radarma" userId="cf428174-95ba-4576-8554-3a3b8ffa52b7" providerId="ADAL" clId="{921A0EBB-4445-4C0D-A93B-C88A76EB00D2}" dt="2024-04-29T04:12:10.846" v="60" actId="478"/>
          <ac:spMkLst>
            <pc:docMk/>
            <pc:sldMk cId="1457204914" sldId="264"/>
            <ac:spMk id="5" creationId="{32B32703-9BCF-4CC0-B1D1-85AA2284012E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6:44:56.398" v="286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921A0EBB-4445-4C0D-A93B-C88A76EB00D2}" dt="2024-04-29T06:44:56.398" v="286" actId="207"/>
          <ac:spMkLst>
            <pc:docMk/>
            <pc:sldMk cId="3722240106" sldId="278"/>
            <ac:spMk id="72" creationId="{43B506FF-DA3A-489E-B0E8-D9AAE383C7BB}"/>
          </ac:spMkLst>
        </pc:spChg>
        <pc:spChg chg="mod">
          <ac:chgData name="Teuku Raja Irfan Radarma" userId="cf428174-95ba-4576-8554-3a3b8ffa52b7" providerId="ADAL" clId="{921A0EBB-4445-4C0D-A93B-C88A76EB00D2}" dt="2024-04-29T06:44:52.056" v="285" actId="207"/>
          <ac:spMkLst>
            <pc:docMk/>
            <pc:sldMk cId="3722240106" sldId="278"/>
            <ac:spMk id="74" creationId="{FD5B0E03-C77D-468F-9538-79E1CEB1912F}"/>
          </ac:spMkLst>
        </pc:spChg>
      </pc:sldChg>
      <pc:sldChg chg="del">
        <pc:chgData name="Teuku Raja Irfan Radarma" userId="cf428174-95ba-4576-8554-3a3b8ffa52b7" providerId="ADAL" clId="{921A0EBB-4445-4C0D-A93B-C88A76EB00D2}" dt="2024-04-29T09:06:17.034" v="349" actId="47"/>
        <pc:sldMkLst>
          <pc:docMk/>
          <pc:sldMk cId="2589979087" sldId="279"/>
        </pc:sldMkLst>
      </pc:sldChg>
      <pc:sldChg chg="del">
        <pc:chgData name="Teuku Raja Irfan Radarma" userId="cf428174-95ba-4576-8554-3a3b8ffa52b7" providerId="ADAL" clId="{921A0EBB-4445-4C0D-A93B-C88A76EB00D2}" dt="2024-04-29T09:06:15.698" v="348" actId="47"/>
        <pc:sldMkLst>
          <pc:docMk/>
          <pc:sldMk cId="3143284284" sldId="281"/>
        </pc:sldMkLst>
      </pc:sldChg>
      <pc:sldChg chg="delSp modSp mod">
        <pc:chgData name="Teuku Raja Irfan Radarma" userId="cf428174-95ba-4576-8554-3a3b8ffa52b7" providerId="ADAL" clId="{921A0EBB-4445-4C0D-A93B-C88A76EB00D2}" dt="2024-04-29T09:06:50.166" v="361" actId="478"/>
        <pc:sldMkLst>
          <pc:docMk/>
          <pc:sldMk cId="3912311173" sldId="282"/>
        </pc:sldMkLst>
        <pc:spChg chg="mod">
          <ac:chgData name="Teuku Raja Irfan Radarma" userId="cf428174-95ba-4576-8554-3a3b8ffa52b7" providerId="ADAL" clId="{921A0EBB-4445-4C0D-A93B-C88A76EB00D2}" dt="2024-04-29T09:06:42.358" v="360" actId="20577"/>
          <ac:spMkLst>
            <pc:docMk/>
            <pc:sldMk cId="3912311173" sldId="282"/>
            <ac:spMk id="2" creationId="{895F7A19-2FA8-F284-F099-26BFB8CA90AB}"/>
          </ac:spMkLst>
        </pc:spChg>
        <pc:spChg chg="del">
          <ac:chgData name="Teuku Raja Irfan Radarma" userId="cf428174-95ba-4576-8554-3a3b8ffa52b7" providerId="ADAL" clId="{921A0EBB-4445-4C0D-A93B-C88A76EB00D2}" dt="2024-04-29T09:06:50.166" v="361" actId="478"/>
          <ac:spMkLst>
            <pc:docMk/>
            <pc:sldMk cId="3912311173" sldId="282"/>
            <ac:spMk id="3" creationId="{BBE681EE-B098-2A86-3926-C444C19F080D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10:30:44.106" v="411" actId="20577"/>
        <pc:sldMkLst>
          <pc:docMk/>
          <pc:sldMk cId="1698670812" sldId="283"/>
        </pc:sldMkLst>
        <pc:spChg chg="mod">
          <ac:chgData name="Teuku Raja Irfan Radarma" userId="cf428174-95ba-4576-8554-3a3b8ffa52b7" providerId="ADAL" clId="{921A0EBB-4445-4C0D-A93B-C88A76EB00D2}" dt="2024-04-29T10:30:29.557" v="378" actId="20577"/>
          <ac:spMkLst>
            <pc:docMk/>
            <pc:sldMk cId="1698670812" sldId="283"/>
            <ac:spMk id="2" creationId="{54A28B4F-A7AA-1A2B-9E71-6E643F6F0DFC}"/>
          </ac:spMkLst>
        </pc:spChg>
        <pc:spChg chg="add mod">
          <ac:chgData name="Teuku Raja Irfan Radarma" userId="cf428174-95ba-4576-8554-3a3b8ffa52b7" providerId="ADAL" clId="{921A0EBB-4445-4C0D-A93B-C88A76EB00D2}" dt="2024-04-29T10:30:44.106" v="411" actId="20577"/>
          <ac:spMkLst>
            <pc:docMk/>
            <pc:sldMk cId="1698670812" sldId="283"/>
            <ac:spMk id="3" creationId="{EACBD04F-BEB1-4173-B5C1-3CD55B4E8B4E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7" creationId="{D5ADEB96-C9C3-5D9B-6EE8-04B24BDFDAD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2" creationId="{7FBB627E-2E82-B5FE-CF16-F6E88A2D31A6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3" creationId="{D3B5FB56-3AFC-4DE1-DD30-EDB2A121D6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7" creationId="{9ECFC697-58E9-406D-2573-980D5E96BCD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8" creationId="{E09C1256-6A0A-278D-F34D-593FA5D654E8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9" creationId="{7E586D6B-708A-04C7-187D-1D9FC1BB2F2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1" creationId="{FC9CD42A-BD2B-7F48-7F2B-9749B13CDE6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4" creationId="{B7A936E7-152C-A1B5-4D5D-F349453AA1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5" creationId="{250D2CAC-5349-058F-9575-F652C755B195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8" creationId="{586A15AB-A3CC-DCBD-D19E-DFE03B4EEA9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2" creationId="{8A611D40-C131-88FB-0004-E666C6BE804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9" creationId="{B827C839-7FA2-B510-4F21-438E5019D647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2" creationId="{E10202DB-099F-8CE0-061A-C6D2DDEB63C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4" creationId="{F4660A6A-3FCD-0C56-11DB-103E00C164BB}"/>
          </ac:spMkLst>
        </pc:sp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11" creationId="{F1405364-0933-DB17-8039-D100BE0025DF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23" creationId="{C2AC3E8B-0A8C-0E59-673B-846D25F522C4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38" creationId="{EDA73722-C402-8986-AFAA-265876300570}"/>
          </ac:picMkLst>
        </pc:pic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8" creationId="{4E33D556-F185-8B0F-FA57-8644C9F0CC49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16" creationId="{EC508124-3E99-77F4-9C62-80B2B1B6C7A6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2" creationId="{546AD431-DF26-462B-250B-9ED9E79860AF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7" creationId="{CACCFACC-0CD3-AEF6-0D03-08073DA2E4F1}"/>
          </ac:cxnSpMkLst>
        </pc:cxnChg>
        <pc:cxnChg chg="del mod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31" creationId="{4F119A23-22B8-7579-72E5-2A3D8A1633FB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41" creationId="{43285809-5A5D-CE77-FFCA-9444363F403E}"/>
          </ac:cxnSpMkLst>
        </pc:cxnChg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24300305" sldId="28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993495921" sldId="28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60335793" sldId="28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61479732" sldId="28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86326963" sldId="28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677158393" sldId="28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99467247" sldId="29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22732644" sldId="29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485936668" sldId="29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02554783" sldId="29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522193423" sldId="29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126913978" sldId="29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31617830" sldId="29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64536054" sldId="29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990108" sldId="29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80298683" sldId="30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424208468" sldId="30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91336953" sldId="30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97835478" sldId="30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9322339" sldId="30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554391840" sldId="30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59305945" sldId="30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2233013" sldId="30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3833110" sldId="30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92500299" sldId="31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867178575" sldId="31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5774654" sldId="31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223679272" sldId="31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39131069" sldId="31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948768158" sldId="31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61690754" sldId="31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22895000" sldId="31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549614118" sldId="31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6846806" sldId="31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147403072" sldId="32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4268180" sldId="32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07029121" sldId="32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095417993" sldId="32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11039503" sldId="32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743109695" sldId="325"/>
        </pc:sldMkLst>
      </pc:sldChg>
      <pc:sldChg chg="addSp delSp modSp new mod">
        <pc:chgData name="Teuku Raja Irfan Radarma" userId="cf428174-95ba-4576-8554-3a3b8ffa52b7" providerId="ADAL" clId="{921A0EBB-4445-4C0D-A93B-C88A76EB00D2}" dt="2024-04-29T04:12:34.358" v="68" actId="1076"/>
        <pc:sldMkLst>
          <pc:docMk/>
          <pc:sldMk cId="2130923464" sldId="326"/>
        </pc:sldMkLst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2" creationId="{826B83A1-19D1-4697-A066-511D4334A506}"/>
          </ac:spMkLst>
        </pc:spChg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3" creationId="{CBF720A1-CA29-4A3E-9EF6-23BD0EEFB7AF}"/>
          </ac:spMkLst>
        </pc:spChg>
        <pc:spChg chg="add mod">
          <ac:chgData name="Teuku Raja Irfan Radarma" userId="cf428174-95ba-4576-8554-3a3b8ffa52b7" providerId="ADAL" clId="{921A0EBB-4445-4C0D-A93B-C88A76EB00D2}" dt="2024-04-29T04:12:23.517" v="65" actId="14100"/>
          <ac:spMkLst>
            <pc:docMk/>
            <pc:sldMk cId="2130923464" sldId="326"/>
            <ac:spMk id="5" creationId="{8BBF9F20-CE2C-491C-A886-EA43455219CF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6" creationId="{B14AD43F-0067-4E29-9EA1-B617C5F7A0B4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7" creationId="{534EE4FE-2FBB-4B9E-9D3E-E70F96DE681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8" creationId="{E1955749-76B1-42FF-8D6F-32B2B943836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9" creationId="{071B893F-5E80-455A-A997-C2D2892367F1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1" creationId="{A33DAD59-2591-4BC8-A2FB-41D06FAE06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2" creationId="{21ECCE6D-6E21-4BF8-A23E-04267BDC6E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3" creationId="{9CD25E67-9F92-4222-BB80-6D94495AD57C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5" creationId="{281D9B4F-DBD0-4652-9F5F-078F2BE8F1D3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6" creationId="{F42F4F4A-A55E-4CA3-B6C4-C1E1EB33446A}"/>
          </ac:spMkLst>
        </pc:sp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0" creationId="{E0FEA2EA-3F27-4C7E-ADD2-DD4B4CDEC673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4" creationId="{5A0A4EA2-58C8-4188-B66E-7AE61AFAAE3D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0" creationId="{F7A3E686-07D5-4CDB-AD94-3EAE1C2A852A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1" creationId="{2DBAB481-8314-406B-8B07-980E86E44950}"/>
          </ac:picMkLst>
        </pc:pic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7" creationId="{E8CEB85C-B473-49BB-BF61-8A26FB46A6F8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8" creationId="{1B82D17F-9BB1-401D-A858-745FA6A28C26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9" creationId="{9B6B309A-DBE3-4A0C-8E09-84C2C71E94DA}"/>
          </ac:cxnSpMkLst>
        </pc:cxnChg>
      </pc:sldChg>
      <pc:sldChg chg="addSp delSp modSp add mod">
        <pc:chgData name="Teuku Raja Irfan Radarma" userId="cf428174-95ba-4576-8554-3a3b8ffa52b7" providerId="ADAL" clId="{921A0EBB-4445-4C0D-A93B-C88A76EB00D2}" dt="2024-04-29T04:12:49.324" v="71"/>
        <pc:sldMkLst>
          <pc:docMk/>
          <pc:sldMk cId="2847064398" sldId="327"/>
        </pc:sldMkLst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6" creationId="{B14AD43F-0067-4E29-9EA1-B617C5F7A0B4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7" creationId="{534EE4FE-2FBB-4B9E-9D3E-E70F96DE681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8" creationId="{E1955749-76B1-42FF-8D6F-32B2B943836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9" creationId="{071B893F-5E80-455A-A997-C2D2892367F1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1" creationId="{A33DAD59-2591-4BC8-A2FB-41D06FAE06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2" creationId="{21ECCE6D-6E21-4BF8-A23E-04267BDC6E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3" creationId="{9CD25E67-9F92-4222-BB80-6D94495AD57C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5" creationId="{281D9B4F-DBD0-4652-9F5F-078F2BE8F1D3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6" creationId="{F42F4F4A-A55E-4CA3-B6C4-C1E1EB33446A}"/>
          </ac:spMkLst>
        </pc:sp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0" creationId="{E0FEA2EA-3F27-4C7E-ADD2-DD4B4CDEC673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4" creationId="{5A0A4EA2-58C8-4188-B66E-7AE61AFAAE3D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0" creationId="{F7A3E686-07D5-4CDB-AD94-3EAE1C2A852A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1" creationId="{2DBAB481-8314-406B-8B07-980E86E44950}"/>
          </ac:picMkLst>
        </pc:picChg>
        <pc:picChg chg="add mod">
          <ac:chgData name="Teuku Raja Irfan Radarma" userId="cf428174-95ba-4576-8554-3a3b8ffa52b7" providerId="ADAL" clId="{921A0EBB-4445-4C0D-A93B-C88A76EB00D2}" dt="2024-04-29T04:12:49.324" v="71"/>
          <ac:picMkLst>
            <pc:docMk/>
            <pc:sldMk cId="2847064398" sldId="327"/>
            <ac:picMk id="22" creationId="{C417A673-22BA-4388-B8A7-41D2D82DDE60}"/>
          </ac:picMkLst>
        </pc:pic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7" creationId="{E8CEB85C-B473-49BB-BF61-8A26FB46A6F8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8" creationId="{1B82D17F-9BB1-401D-A858-745FA6A28C26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9" creationId="{9B6B309A-DBE3-4A0C-8E09-84C2C71E94DA}"/>
          </ac:cxnSpMkLst>
        </pc:cxnChg>
      </pc:sldChg>
      <pc:sldChg chg="addSp delSp modSp new mod ord">
        <pc:chgData name="Teuku Raja Irfan Radarma" userId="cf428174-95ba-4576-8554-3a3b8ffa52b7" providerId="ADAL" clId="{921A0EBB-4445-4C0D-A93B-C88A76EB00D2}" dt="2024-04-29T09:06:36.120" v="353"/>
        <pc:sldMkLst>
          <pc:docMk/>
          <pc:sldMk cId="2435362320" sldId="328"/>
        </pc:sldMkLst>
        <pc:spChg chg="mod">
          <ac:chgData name="Teuku Raja Irfan Radarma" userId="cf428174-95ba-4576-8554-3a3b8ffa52b7" providerId="ADAL" clId="{921A0EBB-4445-4C0D-A93B-C88A76EB00D2}" dt="2024-04-29T04:14:02.961" v="138" actId="20577"/>
          <ac:spMkLst>
            <pc:docMk/>
            <pc:sldMk cId="2435362320" sldId="328"/>
            <ac:spMk id="2" creationId="{3FB6771F-817F-4284-B42B-E916ADBE0961}"/>
          </ac:spMkLst>
        </pc:spChg>
        <pc:spChg chg="del">
          <ac:chgData name="Teuku Raja Irfan Radarma" userId="cf428174-95ba-4576-8554-3a3b8ffa52b7" providerId="ADAL" clId="{921A0EBB-4445-4C0D-A93B-C88A76EB00D2}" dt="2024-04-29T04:14:33.250" v="139" actId="478"/>
          <ac:spMkLst>
            <pc:docMk/>
            <pc:sldMk cId="2435362320" sldId="328"/>
            <ac:spMk id="3" creationId="{9E3B6E50-16B3-41CF-B405-8032E454E5C1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5" creationId="{E24ADE63-F08C-432D-9609-ACC09E4B3DE9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6" creationId="{AA6762E4-9353-4A40-812B-2415B3846DF6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7" creationId="{612D45FC-7A3A-4CBA-B74B-1EE949183989}"/>
          </ac:spMkLst>
        </pc:spChg>
        <pc:spChg chg="add mod or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8" creationId="{FDF64553-E959-4137-B581-4776ACDF938C}"/>
          </ac:spMkLst>
        </pc:spChg>
        <pc:spChg chg="add mod">
          <ac:chgData name="Teuku Raja Irfan Radarma" userId="cf428174-95ba-4576-8554-3a3b8ffa52b7" providerId="ADAL" clId="{921A0EBB-4445-4C0D-A93B-C88A76EB00D2}" dt="2024-04-29T04:15:53.525" v="202" actId="1076"/>
          <ac:spMkLst>
            <pc:docMk/>
            <pc:sldMk cId="2435362320" sldId="328"/>
            <ac:spMk id="9" creationId="{D161B23E-8E28-4ED3-999A-98E68CBE0B97}"/>
          </ac:spMkLst>
        </pc:spChg>
        <pc:spChg chg="add mod">
          <ac:chgData name="Teuku Raja Irfan Radarma" userId="cf428174-95ba-4576-8554-3a3b8ffa52b7" providerId="ADAL" clId="{921A0EBB-4445-4C0D-A93B-C88A76EB00D2}" dt="2024-04-29T04:16:05.477" v="233" actId="20577"/>
          <ac:spMkLst>
            <pc:docMk/>
            <pc:sldMk cId="2435362320" sldId="328"/>
            <ac:spMk id="10" creationId="{0EBA5BDE-B82C-4AEC-A364-0FE0519F2ACA}"/>
          </ac:spMkLst>
        </pc:spChg>
        <pc:spChg chg="add mod">
          <ac:chgData name="Teuku Raja Irfan Radarma" userId="cf428174-95ba-4576-8554-3a3b8ffa52b7" providerId="ADAL" clId="{921A0EBB-4445-4C0D-A93B-C88A76EB00D2}" dt="2024-04-29T04:16:29.956" v="284" actId="14100"/>
          <ac:spMkLst>
            <pc:docMk/>
            <pc:sldMk cId="2435362320" sldId="328"/>
            <ac:spMk id="11" creationId="{549C9D9E-6AE4-4008-83D8-6078A0C703E0}"/>
          </ac:spMkLst>
        </pc:spChg>
      </pc:sldChg>
    </pc:docChg>
  </pc:docChgLst>
  <pc:docChgLst>
    <pc:chgData name="Teuku Raja Irfan Radarma" userId="cf428174-95ba-4576-8554-3a3b8ffa52b7" providerId="ADAL" clId="{4D401EF2-E5A0-4DF0-83E3-0B0457999829}"/>
    <pc:docChg chg="delSld">
      <pc:chgData name="Teuku Raja Irfan Radarma" userId="cf428174-95ba-4576-8554-3a3b8ffa52b7" providerId="ADAL" clId="{4D401EF2-E5A0-4DF0-83E3-0B0457999829}" dt="2024-06-03T10:35:57.183" v="0" actId="47"/>
      <pc:docMkLst>
        <pc:docMk/>
      </pc:docMkLst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3427959573" sldId="286"/>
        </pc:sldMkLst>
      </pc:sldChg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774273011" sldId="292"/>
        </pc:sldMkLst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0E12F7-3D91-4CDD-BD2B-899F5F04FD5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59337A-AF5E-4940-8B84-622F6706CD3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Mengurangi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Pengulangan</a:t>
          </a:r>
          <a:r>
            <a:rPr lang="en-US" b="1" dirty="0"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7FAB1B9B-C6F1-49F4-9F50-4E581FD4162A}" type="parTrans" cxnId="{A8F13E2E-5DD2-444F-8F85-AFCB3A1E81EC}">
      <dgm:prSet/>
      <dgm:spPr/>
      <dgm:t>
        <a:bodyPr/>
        <a:lstStyle/>
        <a:p>
          <a:endParaRPr lang="en-US"/>
        </a:p>
      </dgm:t>
    </dgm:pt>
    <dgm:pt modelId="{C0298DC4-CB7F-4AC1-A98B-822BC2F422BB}" type="sibTrans" cxnId="{A8F13E2E-5DD2-444F-8F85-AFCB3A1E81EC}">
      <dgm:prSet/>
      <dgm:spPr/>
      <dgm:t>
        <a:bodyPr/>
        <a:lstStyle/>
        <a:p>
          <a:endParaRPr lang="en-US"/>
        </a:p>
      </dgm:t>
    </dgm:pt>
    <dgm:pt modelId="{FCE3E9C3-E788-4B8B-9A08-60046BCA142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Mencapai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Independensi</a:t>
          </a:r>
          <a:r>
            <a:rPr lang="en-US" b="1" dirty="0"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F4A1ED37-EF02-4143-B5F3-FF31DD87893A}" type="parTrans" cxnId="{99BCDC41-C5A4-4F35-9F09-B5CA98E999AA}">
      <dgm:prSet/>
      <dgm:spPr/>
      <dgm:t>
        <a:bodyPr/>
        <a:lstStyle/>
        <a:p>
          <a:endParaRPr lang="en-US"/>
        </a:p>
      </dgm:t>
    </dgm:pt>
    <dgm:pt modelId="{99E48AEC-D6B7-4C59-BAE4-C0AFF68EB5A8}" type="sibTrans" cxnId="{99BCDC41-C5A4-4F35-9F09-B5CA98E999AA}">
      <dgm:prSet/>
      <dgm:spPr/>
      <dgm:t>
        <a:bodyPr/>
        <a:lstStyle/>
        <a:p>
          <a:endParaRPr lang="en-US"/>
        </a:p>
      </dgm:t>
    </dgm:pt>
    <dgm:pt modelId="{0056326D-71A2-49BE-8212-059ED77018D4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dirty="0" err="1">
              <a:solidFill>
                <a:srgbClr val="000000"/>
              </a:solidFill>
              <a:latin typeface="+mn-lt"/>
            </a:rPr>
            <a:t>Spesifikasi</a:t>
          </a:r>
          <a:r>
            <a:rPr lang="en-ID" dirty="0">
              <a:solidFill>
                <a:srgbClr val="000000"/>
              </a:solidFill>
              <a:latin typeface="+mn-lt"/>
            </a:rPr>
            <a:t> data </a:t>
          </a:r>
          <a:r>
            <a:rPr lang="en-ID" dirty="0" err="1">
              <a:solidFill>
                <a:srgbClr val="000000"/>
              </a:solidFill>
              <a:latin typeface="+mn-lt"/>
            </a:rPr>
            <a:t>disimpan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dalam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skema</a:t>
          </a:r>
          <a:r>
            <a:rPr lang="en-ID" dirty="0">
              <a:solidFill>
                <a:srgbClr val="000000"/>
              </a:solidFill>
              <a:latin typeface="+mn-lt"/>
            </a:rPr>
            <a:t> pada </a:t>
          </a:r>
          <a:r>
            <a:rPr lang="en-ID" dirty="0" err="1">
              <a:solidFill>
                <a:srgbClr val="000000"/>
              </a:solidFill>
              <a:latin typeface="+mn-lt"/>
            </a:rPr>
            <a:t>tiap</a:t>
          </a:r>
          <a:r>
            <a:rPr lang="en-ID" dirty="0">
              <a:solidFill>
                <a:srgbClr val="000000"/>
              </a:solidFill>
              <a:latin typeface="+mn-lt"/>
            </a:rPr>
            <a:t> program </a:t>
          </a:r>
          <a:r>
            <a:rPr lang="en-ID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dirty="0">
              <a:solidFill>
                <a:srgbClr val="000000"/>
              </a:solidFill>
              <a:latin typeface="+mn-lt"/>
            </a:rPr>
            <a:t>. </a:t>
          </a:r>
          <a:r>
            <a:rPr lang="en-ID" dirty="0" err="1">
              <a:solidFill>
                <a:srgbClr val="000000"/>
              </a:solidFill>
              <a:latin typeface="+mn-lt"/>
            </a:rPr>
            <a:t>Perubahan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dapat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dibuat</a:t>
          </a:r>
          <a:r>
            <a:rPr lang="en-ID" dirty="0">
              <a:solidFill>
                <a:srgbClr val="000000"/>
              </a:solidFill>
              <a:latin typeface="+mn-lt"/>
            </a:rPr>
            <a:t> pada </a:t>
          </a:r>
          <a:r>
            <a:rPr lang="en-ID" dirty="0" err="1">
              <a:solidFill>
                <a:srgbClr val="000000"/>
              </a:solidFill>
              <a:latin typeface="+mn-lt"/>
            </a:rPr>
            <a:t>struktur</a:t>
          </a:r>
          <a:r>
            <a:rPr lang="en-ID" dirty="0">
              <a:solidFill>
                <a:srgbClr val="000000"/>
              </a:solidFill>
              <a:latin typeface="+mn-lt"/>
            </a:rPr>
            <a:t> data </a:t>
          </a:r>
          <a:r>
            <a:rPr lang="en-ID" dirty="0" err="1">
              <a:solidFill>
                <a:srgbClr val="000000"/>
              </a:solidFill>
              <a:latin typeface="+mn-lt"/>
            </a:rPr>
            <a:t>tanpa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mempengaruhi</a:t>
          </a:r>
          <a:r>
            <a:rPr lang="en-ID" dirty="0">
              <a:solidFill>
                <a:srgbClr val="000000"/>
              </a:solidFill>
              <a:latin typeface="+mn-lt"/>
            </a:rPr>
            <a:t> program yang </a:t>
          </a:r>
          <a:r>
            <a:rPr lang="en-ID" dirty="0" err="1">
              <a:solidFill>
                <a:srgbClr val="000000"/>
              </a:solidFill>
              <a:latin typeface="+mn-lt"/>
            </a:rPr>
            <a:t>mengakses</a:t>
          </a:r>
          <a:r>
            <a:rPr lang="en-ID" dirty="0">
              <a:solidFill>
                <a:srgbClr val="000000"/>
              </a:solidFill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708F6A8B-341C-4EC7-90A8-DC6787642E0B}" type="parTrans" cxnId="{4A71642D-E1D9-4B91-A74C-45100613C4E2}">
      <dgm:prSet/>
      <dgm:spPr/>
      <dgm:t>
        <a:bodyPr/>
        <a:lstStyle/>
        <a:p>
          <a:endParaRPr lang="en-US"/>
        </a:p>
      </dgm:t>
    </dgm:pt>
    <dgm:pt modelId="{D668EF74-F516-41EC-B491-C61FED81277C}" type="sibTrans" cxnId="{4A71642D-E1D9-4B91-A74C-45100613C4E2}">
      <dgm:prSet/>
      <dgm:spPr/>
      <dgm:t>
        <a:bodyPr/>
        <a:lstStyle/>
        <a:p>
          <a:endParaRPr lang="en-US"/>
        </a:p>
      </dgm:t>
    </dgm:pt>
    <dgm:pt modelId="{E1870303-509A-4A05-9814-A005D87E64A5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Mengintegrasikan</a:t>
          </a:r>
          <a:r>
            <a:rPr lang="en-US" b="1" dirty="0">
              <a:latin typeface="+mn-lt"/>
            </a:rPr>
            <a:t>  Data </a:t>
          </a:r>
          <a:r>
            <a:rPr lang="en-US" b="1" dirty="0" err="1">
              <a:latin typeface="+mn-lt"/>
            </a:rPr>
            <a:t>Beberapa</a:t>
          </a:r>
          <a:r>
            <a:rPr lang="en-US" b="1" dirty="0">
              <a:latin typeface="+mn-lt"/>
            </a:rPr>
            <a:t> File</a:t>
          </a:r>
          <a:endParaRPr lang="en-US" dirty="0">
            <a:latin typeface="+mn-lt"/>
          </a:endParaRPr>
        </a:p>
      </dgm:t>
    </dgm:pt>
    <dgm:pt modelId="{C76B1A56-E6DB-4D38-BB55-C55537A51955}" type="parTrans" cxnId="{4D778F0E-BAC2-495F-B18D-E39931A2C402}">
      <dgm:prSet/>
      <dgm:spPr/>
      <dgm:t>
        <a:bodyPr/>
        <a:lstStyle/>
        <a:p>
          <a:endParaRPr lang="en-US"/>
        </a:p>
      </dgm:t>
    </dgm:pt>
    <dgm:pt modelId="{7BB81DF4-DEAD-4BBB-81BA-FB1FACA97533}" type="sibTrans" cxnId="{4D778F0E-BAC2-495F-B18D-E39931A2C402}">
      <dgm:prSet/>
      <dgm:spPr/>
      <dgm:t>
        <a:bodyPr/>
        <a:lstStyle/>
        <a:p>
          <a:endParaRPr lang="en-US"/>
        </a:p>
      </dgm:t>
    </dgm:pt>
    <dgm:pt modelId="{66AA1F10-37CD-4EEF-B979-1BE28010D2CC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dirty="0" err="1">
              <a:solidFill>
                <a:srgbClr val="000000"/>
              </a:solidFill>
              <a:latin typeface="+mn-lt"/>
            </a:rPr>
            <a:t>Saat</a:t>
          </a:r>
          <a:r>
            <a:rPr lang="en-ID" dirty="0">
              <a:solidFill>
                <a:srgbClr val="000000"/>
              </a:solidFill>
              <a:latin typeface="+mn-lt"/>
            </a:rPr>
            <a:t> file </a:t>
          </a:r>
          <a:r>
            <a:rPr lang="en-ID" dirty="0" err="1">
              <a:solidFill>
                <a:srgbClr val="000000"/>
              </a:solidFill>
              <a:latin typeface="+mn-lt"/>
            </a:rPr>
            <a:t>dibentuk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sehingga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menyediakan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kaitan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logis</a:t>
          </a:r>
          <a:r>
            <a:rPr lang="en-ID" dirty="0">
              <a:solidFill>
                <a:srgbClr val="000000"/>
              </a:solidFill>
              <a:latin typeface="+mn-lt"/>
            </a:rPr>
            <a:t>, </a:t>
          </a:r>
          <a:r>
            <a:rPr lang="en-ID" dirty="0" err="1">
              <a:solidFill>
                <a:srgbClr val="000000"/>
              </a:solidFill>
              <a:latin typeface="+mn-lt"/>
            </a:rPr>
            <a:t>maka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fisik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bukan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menjadi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kendala</a:t>
          </a:r>
          <a:r>
            <a:rPr lang="en-ID" dirty="0">
              <a:solidFill>
                <a:srgbClr val="000000"/>
              </a:solidFill>
              <a:latin typeface="+mn-lt"/>
            </a:rPr>
            <a:t>. </a:t>
          </a:r>
          <a:r>
            <a:rPr lang="en-ID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logis</a:t>
          </a:r>
          <a:r>
            <a:rPr lang="en-ID" dirty="0">
              <a:solidFill>
                <a:srgbClr val="000000"/>
              </a:solidFill>
              <a:latin typeface="+mn-lt"/>
            </a:rPr>
            <a:t>, </a:t>
          </a:r>
          <a:r>
            <a:rPr lang="en-ID" dirty="0" err="1">
              <a:solidFill>
                <a:srgbClr val="000000"/>
              </a:solidFill>
              <a:latin typeface="+mn-lt"/>
            </a:rPr>
            <a:t>pandangan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pengguna</a:t>
          </a:r>
          <a:r>
            <a:rPr lang="en-ID" dirty="0">
              <a:solidFill>
                <a:srgbClr val="000000"/>
              </a:solidFill>
              <a:latin typeface="+mn-lt"/>
            </a:rPr>
            <a:t>, dan program </a:t>
          </a:r>
          <a:r>
            <a:rPr lang="en-ID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tidak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harus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tercermin</a:t>
          </a:r>
          <a:r>
            <a:rPr lang="en-ID" dirty="0">
              <a:solidFill>
                <a:srgbClr val="000000"/>
              </a:solidFill>
              <a:latin typeface="+mn-lt"/>
            </a:rPr>
            <a:t> pada media </a:t>
          </a:r>
          <a:r>
            <a:rPr lang="en-ID" dirty="0" err="1">
              <a:solidFill>
                <a:srgbClr val="000000"/>
              </a:solidFill>
              <a:latin typeface="+mn-lt"/>
            </a:rPr>
            <a:t>penyimpanan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fisik</a:t>
          </a:r>
          <a:endParaRPr lang="en-US" dirty="0">
            <a:latin typeface="+mn-lt"/>
          </a:endParaRPr>
        </a:p>
      </dgm:t>
    </dgm:pt>
    <dgm:pt modelId="{9AE080E7-1870-44FE-BF24-DDF8648F7428}" type="parTrans" cxnId="{25D484A9-240E-4D8C-AF6B-2CB518CB7505}">
      <dgm:prSet/>
      <dgm:spPr/>
      <dgm:t>
        <a:bodyPr/>
        <a:lstStyle/>
        <a:p>
          <a:endParaRPr lang="en-US"/>
        </a:p>
      </dgm:t>
    </dgm:pt>
    <dgm:pt modelId="{F2FFE3F6-1C74-4A0F-A142-B467D99C09F4}" type="sibTrans" cxnId="{25D484A9-240E-4D8C-AF6B-2CB518CB7505}">
      <dgm:prSet/>
      <dgm:spPr/>
      <dgm:t>
        <a:bodyPr/>
        <a:lstStyle/>
        <a:p>
          <a:endParaRPr lang="en-US"/>
        </a:p>
      </dgm:t>
    </dgm:pt>
    <dgm:pt modelId="{758A3C79-B0B1-45A1-9453-0FE6EEA99AAA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Mengambil</a:t>
          </a:r>
          <a:r>
            <a:rPr lang="en-US" b="1" dirty="0">
              <a:latin typeface="+mn-lt"/>
            </a:rPr>
            <a:t> Data dan </a:t>
          </a:r>
          <a:r>
            <a:rPr lang="en-US" b="1" dirty="0" err="1">
              <a:latin typeface="+mn-lt"/>
            </a:rPr>
            <a:t>Informasi</a:t>
          </a:r>
          <a:r>
            <a:rPr lang="en-US" b="1" dirty="0">
              <a:latin typeface="+mn-lt"/>
            </a:rPr>
            <a:t> dengan </a:t>
          </a:r>
          <a:r>
            <a:rPr lang="en-US" b="1" dirty="0" err="1">
              <a:latin typeface="+mn-lt"/>
            </a:rPr>
            <a:t>Cepat</a:t>
          </a:r>
          <a:endParaRPr lang="en-US" dirty="0">
            <a:latin typeface="+mn-lt"/>
          </a:endParaRPr>
        </a:p>
      </dgm:t>
    </dgm:pt>
    <dgm:pt modelId="{14D28113-6051-4D90-A972-B88E888724BB}" type="parTrans" cxnId="{86ECF8D9-E877-4883-9C33-D669BF71E284}">
      <dgm:prSet/>
      <dgm:spPr/>
      <dgm:t>
        <a:bodyPr/>
        <a:lstStyle/>
        <a:p>
          <a:endParaRPr lang="en-US"/>
        </a:p>
      </dgm:t>
    </dgm:pt>
    <dgm:pt modelId="{17B0C364-EBFA-41B5-AD34-1CC066B0B908}" type="sibTrans" cxnId="{86ECF8D9-E877-4883-9C33-D669BF71E284}">
      <dgm:prSet/>
      <dgm:spPr/>
      <dgm:t>
        <a:bodyPr/>
        <a:lstStyle/>
        <a:p>
          <a:endParaRPr lang="en-US"/>
        </a:p>
      </dgm:t>
    </dgm:pt>
    <dgm:pt modelId="{FA62BE37-E0A6-4DB8-ABB1-7A8159E797D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Meningkatkan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Keamanan</a:t>
          </a:r>
          <a:endParaRPr lang="en-US" dirty="0">
            <a:latin typeface="+mn-lt"/>
          </a:endParaRPr>
        </a:p>
      </dgm:t>
    </dgm:pt>
    <dgm:pt modelId="{88765101-405E-4D10-8FAB-84B65B88F824}" type="parTrans" cxnId="{3007EC86-5F2A-4DCF-98EF-2C815FC02CB6}">
      <dgm:prSet/>
      <dgm:spPr/>
      <dgm:t>
        <a:bodyPr/>
        <a:lstStyle/>
        <a:p>
          <a:endParaRPr lang="en-US"/>
        </a:p>
      </dgm:t>
    </dgm:pt>
    <dgm:pt modelId="{54AD6383-7499-4786-8E51-2A52D7D95C6C}" type="sibTrans" cxnId="{3007EC86-5F2A-4DCF-98EF-2C815FC02CB6}">
      <dgm:prSet/>
      <dgm:spPr/>
      <dgm:t>
        <a:bodyPr/>
        <a:lstStyle/>
        <a:p>
          <a:endParaRPr lang="en-US"/>
        </a:p>
      </dgm:t>
    </dgm:pt>
    <dgm:pt modelId="{848D7EEF-BE28-4B4A-8307-702FE0A53B1F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>
              <a:solidFill>
                <a:srgbClr val="000000"/>
              </a:solidFill>
              <a:effectLst/>
              <a:latin typeface="+mn-lt"/>
            </a:rPr>
            <a:t>DBMS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mengurangi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jumlah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total file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dengan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menghapus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di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berbagai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file.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selebihnya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ditempatkan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1 file</a:t>
          </a:r>
          <a:endParaRPr lang="en-US" dirty="0">
            <a:latin typeface="+mn-lt"/>
          </a:endParaRPr>
        </a:p>
      </dgm:t>
    </dgm:pt>
    <dgm:pt modelId="{EBA6E3D9-9D60-416D-8529-F9C9F4CC144E}" type="sibTrans" cxnId="{B8934CDA-9567-4C1A-848E-600433248866}">
      <dgm:prSet/>
      <dgm:spPr/>
      <dgm:t>
        <a:bodyPr/>
        <a:lstStyle/>
        <a:p>
          <a:endParaRPr lang="en-US"/>
        </a:p>
      </dgm:t>
    </dgm:pt>
    <dgm:pt modelId="{1F99DA39-D09F-40C8-94D2-282E4B58553B}" type="parTrans" cxnId="{B8934CDA-9567-4C1A-848E-600433248866}">
      <dgm:prSet/>
      <dgm:spPr/>
      <dgm:t>
        <a:bodyPr/>
        <a:lstStyle/>
        <a:p>
          <a:endParaRPr lang="en-US"/>
        </a:p>
      </dgm:t>
    </dgm:pt>
    <dgm:pt modelId="{9DE9CAB9-17EC-40A1-A7F0-87399C998EB6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Hubungan-hubungan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logis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maniplasi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serta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query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memungkinkan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pengguna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mengambil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hitungan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menit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atau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detik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dirty="0">
            <a:latin typeface="+mn-lt"/>
          </a:endParaRPr>
        </a:p>
      </dgm:t>
    </dgm:pt>
    <dgm:pt modelId="{8742F33B-2316-4342-B6C9-C0553098A518}" type="parTrans" cxnId="{EF434B10-3F81-4120-8EFF-F8D667D0ADF3}">
      <dgm:prSet/>
      <dgm:spPr/>
      <dgm:t>
        <a:bodyPr/>
        <a:lstStyle/>
        <a:p>
          <a:endParaRPr lang="en-US"/>
        </a:p>
      </dgm:t>
    </dgm:pt>
    <dgm:pt modelId="{D54C0B74-5734-48CA-8090-44EF5473ADE3}" type="sibTrans" cxnId="{EF434B10-3F81-4120-8EFF-F8D667D0ADF3}">
      <dgm:prSet/>
      <dgm:spPr/>
      <dgm:t>
        <a:bodyPr/>
        <a:lstStyle/>
        <a:p>
          <a:endParaRPr lang="en-US"/>
        </a:p>
      </dgm:t>
    </dgm:pt>
    <dgm:pt modelId="{9BD4EB11-2B03-4801-9548-CCA8B76BE049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>
              <a:solidFill>
                <a:srgbClr val="000000"/>
              </a:solidFill>
              <a:effectLst/>
              <a:latin typeface="+mn-lt"/>
            </a:rPr>
            <a:t>DBMS mainframe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maupun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komputer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mikro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menyertakan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beberapa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lapis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keamanan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seperti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kata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(password),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direktori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pemakai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, dan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(encryption)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sehingga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dikelola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lebih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aman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dirty="0">
            <a:latin typeface="+mn-lt"/>
          </a:endParaRPr>
        </a:p>
      </dgm:t>
    </dgm:pt>
    <dgm:pt modelId="{CD5233D8-D20C-43C1-BC35-3884BD430831}" type="parTrans" cxnId="{F63CFB7B-029B-456A-9C25-8E1F8147A0E9}">
      <dgm:prSet/>
      <dgm:spPr/>
      <dgm:t>
        <a:bodyPr/>
        <a:lstStyle/>
        <a:p>
          <a:endParaRPr lang="en-US"/>
        </a:p>
      </dgm:t>
    </dgm:pt>
    <dgm:pt modelId="{481387A5-090E-412B-BDAF-7209874EA2FC}" type="sibTrans" cxnId="{F63CFB7B-029B-456A-9C25-8E1F8147A0E9}">
      <dgm:prSet/>
      <dgm:spPr/>
      <dgm:t>
        <a:bodyPr/>
        <a:lstStyle/>
        <a:p>
          <a:endParaRPr lang="en-US"/>
        </a:p>
      </dgm:t>
    </dgm:pt>
    <dgm:pt modelId="{086B0997-647C-4633-9EC8-509C6D79C87C}" type="pres">
      <dgm:prSet presAssocID="{B30E12F7-3D91-4CDD-BD2B-899F5F04FD5B}" presName="Name0" presStyleCnt="0">
        <dgm:presLayoutVars>
          <dgm:dir/>
          <dgm:animLvl val="lvl"/>
          <dgm:resizeHandles val="exact"/>
        </dgm:presLayoutVars>
      </dgm:prSet>
      <dgm:spPr/>
    </dgm:pt>
    <dgm:pt modelId="{8E45BFB0-5F13-4BAD-87B1-856246772349}" type="pres">
      <dgm:prSet presAssocID="{2059337A-AF5E-4940-8B84-622F6706CD3B}" presName="composite" presStyleCnt="0"/>
      <dgm:spPr/>
    </dgm:pt>
    <dgm:pt modelId="{49AD21CE-6F86-49FA-8AE6-FC6402F29810}" type="pres">
      <dgm:prSet presAssocID="{2059337A-AF5E-4940-8B84-622F6706CD3B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0B899E6-B6E3-441E-918C-69F148533B45}" type="pres">
      <dgm:prSet presAssocID="{2059337A-AF5E-4940-8B84-622F6706CD3B}" presName="desTx" presStyleLbl="alignAccFollowNode1" presStyleIdx="0" presStyleCnt="5" custLinFactNeighborX="-1720">
        <dgm:presLayoutVars>
          <dgm:bulletEnabled val="1"/>
        </dgm:presLayoutVars>
      </dgm:prSet>
      <dgm:spPr/>
    </dgm:pt>
    <dgm:pt modelId="{714F54D2-479D-44C9-9034-3784CC9668A6}" type="pres">
      <dgm:prSet presAssocID="{C0298DC4-CB7F-4AC1-A98B-822BC2F422BB}" presName="space" presStyleCnt="0"/>
      <dgm:spPr/>
    </dgm:pt>
    <dgm:pt modelId="{518D3AE1-2E29-4622-8754-21E0EB382CEB}" type="pres">
      <dgm:prSet presAssocID="{FCE3E9C3-E788-4B8B-9A08-60046BCA142B}" presName="composite" presStyleCnt="0"/>
      <dgm:spPr/>
    </dgm:pt>
    <dgm:pt modelId="{18427361-55FC-409C-9A53-C9024F53CFDC}" type="pres">
      <dgm:prSet presAssocID="{FCE3E9C3-E788-4B8B-9A08-60046BCA142B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6A7C47F-F3D8-4306-B6DD-868599839857}" type="pres">
      <dgm:prSet presAssocID="{FCE3E9C3-E788-4B8B-9A08-60046BCA142B}" presName="desTx" presStyleLbl="alignAccFollowNode1" presStyleIdx="1" presStyleCnt="5" custLinFactNeighborX="-1720">
        <dgm:presLayoutVars>
          <dgm:bulletEnabled val="1"/>
        </dgm:presLayoutVars>
      </dgm:prSet>
      <dgm:spPr/>
    </dgm:pt>
    <dgm:pt modelId="{B2197222-4CA5-4533-A2BF-5E46F08FB868}" type="pres">
      <dgm:prSet presAssocID="{99E48AEC-D6B7-4C59-BAE4-C0AFF68EB5A8}" presName="space" presStyleCnt="0"/>
      <dgm:spPr/>
    </dgm:pt>
    <dgm:pt modelId="{BF33394E-2014-4259-829F-DC10256802FE}" type="pres">
      <dgm:prSet presAssocID="{E1870303-509A-4A05-9814-A005D87E64A5}" presName="composite" presStyleCnt="0"/>
      <dgm:spPr/>
    </dgm:pt>
    <dgm:pt modelId="{39752E91-4847-41B0-B6C4-824E347E1DDD}" type="pres">
      <dgm:prSet presAssocID="{E1870303-509A-4A05-9814-A005D87E64A5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565D618-711B-4E52-BED8-0DA5E802EB13}" type="pres">
      <dgm:prSet presAssocID="{E1870303-509A-4A05-9814-A005D87E64A5}" presName="desTx" presStyleLbl="alignAccFollowNode1" presStyleIdx="2" presStyleCnt="5" custLinFactNeighborX="0">
        <dgm:presLayoutVars>
          <dgm:bulletEnabled val="1"/>
        </dgm:presLayoutVars>
      </dgm:prSet>
      <dgm:spPr/>
    </dgm:pt>
    <dgm:pt modelId="{E12EA4F6-7E22-4F71-AF6A-7E773735F8EE}" type="pres">
      <dgm:prSet presAssocID="{7BB81DF4-DEAD-4BBB-81BA-FB1FACA97533}" presName="space" presStyleCnt="0"/>
      <dgm:spPr/>
    </dgm:pt>
    <dgm:pt modelId="{02E3C230-2BF1-4DFB-A85E-8E0CC54F9BDC}" type="pres">
      <dgm:prSet presAssocID="{758A3C79-B0B1-45A1-9453-0FE6EEA99AAA}" presName="composite" presStyleCnt="0"/>
      <dgm:spPr/>
    </dgm:pt>
    <dgm:pt modelId="{107EE048-A9AB-4B55-A118-1A8E2DF0B66C}" type="pres">
      <dgm:prSet presAssocID="{758A3C79-B0B1-45A1-9453-0FE6EEA99AA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56989392-EB4B-4A55-B1C4-889DB73389A7}" type="pres">
      <dgm:prSet presAssocID="{758A3C79-B0B1-45A1-9453-0FE6EEA99AAA}" presName="desTx" presStyleLbl="alignAccFollowNode1" presStyleIdx="3" presStyleCnt="5" custLinFactNeighborX="854">
        <dgm:presLayoutVars>
          <dgm:bulletEnabled val="1"/>
        </dgm:presLayoutVars>
      </dgm:prSet>
      <dgm:spPr/>
    </dgm:pt>
    <dgm:pt modelId="{7F61DD14-7E53-4F43-BFB5-EE789647FA27}" type="pres">
      <dgm:prSet presAssocID="{17B0C364-EBFA-41B5-AD34-1CC066B0B908}" presName="space" presStyleCnt="0"/>
      <dgm:spPr/>
    </dgm:pt>
    <dgm:pt modelId="{A2324F12-9064-4BDE-9704-09F39F294BC7}" type="pres">
      <dgm:prSet presAssocID="{FA62BE37-E0A6-4DB8-ABB1-7A8159E797DB}" presName="composite" presStyleCnt="0"/>
      <dgm:spPr/>
    </dgm:pt>
    <dgm:pt modelId="{229E1916-D7B5-4792-861B-649F492D7262}" type="pres">
      <dgm:prSet presAssocID="{FA62BE37-E0A6-4DB8-ABB1-7A8159E797D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533B79DD-AEDD-47A3-8B85-E6697EC388D1}" type="pres">
      <dgm:prSet presAssocID="{FA62BE37-E0A6-4DB8-ABB1-7A8159E797D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0873E00-8AF7-426A-A450-BAF9525BDD05}" type="presOf" srcId="{E1870303-509A-4A05-9814-A005D87E64A5}" destId="{39752E91-4847-41B0-B6C4-824E347E1DDD}" srcOrd="0" destOrd="0" presId="urn:microsoft.com/office/officeart/2005/8/layout/hList1"/>
    <dgm:cxn modelId="{2FF5E50B-99EB-484B-8E66-D1227F0AAF54}" type="presOf" srcId="{9BD4EB11-2B03-4801-9548-CCA8B76BE049}" destId="{533B79DD-AEDD-47A3-8B85-E6697EC388D1}" srcOrd="0" destOrd="0" presId="urn:microsoft.com/office/officeart/2005/8/layout/hList1"/>
    <dgm:cxn modelId="{4D778F0E-BAC2-495F-B18D-E39931A2C402}" srcId="{B30E12F7-3D91-4CDD-BD2B-899F5F04FD5B}" destId="{E1870303-509A-4A05-9814-A005D87E64A5}" srcOrd="2" destOrd="0" parTransId="{C76B1A56-E6DB-4D38-BB55-C55537A51955}" sibTransId="{7BB81DF4-DEAD-4BBB-81BA-FB1FACA97533}"/>
    <dgm:cxn modelId="{EF434B10-3F81-4120-8EFF-F8D667D0ADF3}" srcId="{758A3C79-B0B1-45A1-9453-0FE6EEA99AAA}" destId="{9DE9CAB9-17EC-40A1-A7F0-87399C998EB6}" srcOrd="0" destOrd="0" parTransId="{8742F33B-2316-4342-B6C9-C0553098A518}" sibTransId="{D54C0B74-5734-48CA-8090-44EF5473ADE3}"/>
    <dgm:cxn modelId="{2E2CD62B-D7F5-4955-9F7E-ED936F658E56}" type="presOf" srcId="{0056326D-71A2-49BE-8212-059ED77018D4}" destId="{46A7C47F-F3D8-4306-B6DD-868599839857}" srcOrd="0" destOrd="0" presId="urn:microsoft.com/office/officeart/2005/8/layout/hList1"/>
    <dgm:cxn modelId="{4A71642D-E1D9-4B91-A74C-45100613C4E2}" srcId="{FCE3E9C3-E788-4B8B-9A08-60046BCA142B}" destId="{0056326D-71A2-49BE-8212-059ED77018D4}" srcOrd="0" destOrd="0" parTransId="{708F6A8B-341C-4EC7-90A8-DC6787642E0B}" sibTransId="{D668EF74-F516-41EC-B491-C61FED81277C}"/>
    <dgm:cxn modelId="{A8F13E2E-5DD2-444F-8F85-AFCB3A1E81EC}" srcId="{B30E12F7-3D91-4CDD-BD2B-899F5F04FD5B}" destId="{2059337A-AF5E-4940-8B84-622F6706CD3B}" srcOrd="0" destOrd="0" parTransId="{7FAB1B9B-C6F1-49F4-9F50-4E581FD4162A}" sibTransId="{C0298DC4-CB7F-4AC1-A98B-822BC2F422BB}"/>
    <dgm:cxn modelId="{99BCDC41-C5A4-4F35-9F09-B5CA98E999AA}" srcId="{B30E12F7-3D91-4CDD-BD2B-899F5F04FD5B}" destId="{FCE3E9C3-E788-4B8B-9A08-60046BCA142B}" srcOrd="1" destOrd="0" parTransId="{F4A1ED37-EF02-4143-B5F3-FF31DD87893A}" sibTransId="{99E48AEC-D6B7-4C59-BAE4-C0AFF68EB5A8}"/>
    <dgm:cxn modelId="{F63CFB7B-029B-456A-9C25-8E1F8147A0E9}" srcId="{FA62BE37-E0A6-4DB8-ABB1-7A8159E797DB}" destId="{9BD4EB11-2B03-4801-9548-CCA8B76BE049}" srcOrd="0" destOrd="0" parTransId="{CD5233D8-D20C-43C1-BC35-3884BD430831}" sibTransId="{481387A5-090E-412B-BDAF-7209874EA2FC}"/>
    <dgm:cxn modelId="{3007EC86-5F2A-4DCF-98EF-2C815FC02CB6}" srcId="{B30E12F7-3D91-4CDD-BD2B-899F5F04FD5B}" destId="{FA62BE37-E0A6-4DB8-ABB1-7A8159E797DB}" srcOrd="4" destOrd="0" parTransId="{88765101-405E-4D10-8FAB-84B65B88F824}" sibTransId="{54AD6383-7499-4786-8E51-2A52D7D95C6C}"/>
    <dgm:cxn modelId="{D43F618F-619A-4F14-8B84-C1A982A6FD8B}" type="presOf" srcId="{848D7EEF-BE28-4B4A-8307-702FE0A53B1F}" destId="{C0B899E6-B6E3-441E-918C-69F148533B45}" srcOrd="0" destOrd="0" presId="urn:microsoft.com/office/officeart/2005/8/layout/hList1"/>
    <dgm:cxn modelId="{25D484A9-240E-4D8C-AF6B-2CB518CB7505}" srcId="{E1870303-509A-4A05-9814-A005D87E64A5}" destId="{66AA1F10-37CD-4EEF-B979-1BE28010D2CC}" srcOrd="0" destOrd="0" parTransId="{9AE080E7-1870-44FE-BF24-DDF8648F7428}" sibTransId="{F2FFE3F6-1C74-4A0F-A142-B467D99C09F4}"/>
    <dgm:cxn modelId="{6E14E2BD-7E10-4693-A38E-2B8ED0770166}" type="presOf" srcId="{9DE9CAB9-17EC-40A1-A7F0-87399C998EB6}" destId="{56989392-EB4B-4A55-B1C4-889DB73389A7}" srcOrd="0" destOrd="0" presId="urn:microsoft.com/office/officeart/2005/8/layout/hList1"/>
    <dgm:cxn modelId="{943610C7-8B9B-4ECA-8C79-3932DB4D3AF6}" type="presOf" srcId="{FCE3E9C3-E788-4B8B-9A08-60046BCA142B}" destId="{18427361-55FC-409C-9A53-C9024F53CFDC}" srcOrd="0" destOrd="0" presId="urn:microsoft.com/office/officeart/2005/8/layout/hList1"/>
    <dgm:cxn modelId="{6D1AF9D8-6061-46CC-BA87-4ADA2232BA02}" type="presOf" srcId="{FA62BE37-E0A6-4DB8-ABB1-7A8159E797DB}" destId="{229E1916-D7B5-4792-861B-649F492D7262}" srcOrd="0" destOrd="0" presId="urn:microsoft.com/office/officeart/2005/8/layout/hList1"/>
    <dgm:cxn modelId="{86ECF8D9-E877-4883-9C33-D669BF71E284}" srcId="{B30E12F7-3D91-4CDD-BD2B-899F5F04FD5B}" destId="{758A3C79-B0B1-45A1-9453-0FE6EEA99AAA}" srcOrd="3" destOrd="0" parTransId="{14D28113-6051-4D90-A972-B88E888724BB}" sibTransId="{17B0C364-EBFA-41B5-AD34-1CC066B0B908}"/>
    <dgm:cxn modelId="{B8934CDA-9567-4C1A-848E-600433248866}" srcId="{2059337A-AF5E-4940-8B84-622F6706CD3B}" destId="{848D7EEF-BE28-4B4A-8307-702FE0A53B1F}" srcOrd="0" destOrd="0" parTransId="{1F99DA39-D09F-40C8-94D2-282E4B58553B}" sibTransId="{EBA6E3D9-9D60-416D-8529-F9C9F4CC144E}"/>
    <dgm:cxn modelId="{F44145E6-28BF-49D5-AB67-3D10C621FC0F}" type="presOf" srcId="{B30E12F7-3D91-4CDD-BD2B-899F5F04FD5B}" destId="{086B0997-647C-4633-9EC8-509C6D79C87C}" srcOrd="0" destOrd="0" presId="urn:microsoft.com/office/officeart/2005/8/layout/hList1"/>
    <dgm:cxn modelId="{689764F2-1333-48DA-9296-0E2CD8143C76}" type="presOf" srcId="{2059337A-AF5E-4940-8B84-622F6706CD3B}" destId="{49AD21CE-6F86-49FA-8AE6-FC6402F29810}" srcOrd="0" destOrd="0" presId="urn:microsoft.com/office/officeart/2005/8/layout/hList1"/>
    <dgm:cxn modelId="{B7478AF6-86AC-489A-8E3B-854A0395DFEA}" type="presOf" srcId="{758A3C79-B0B1-45A1-9453-0FE6EEA99AAA}" destId="{107EE048-A9AB-4B55-A118-1A8E2DF0B66C}" srcOrd="0" destOrd="0" presId="urn:microsoft.com/office/officeart/2005/8/layout/hList1"/>
    <dgm:cxn modelId="{EF7B04FB-455A-452C-96E5-9B6598BD62F1}" type="presOf" srcId="{66AA1F10-37CD-4EEF-B979-1BE28010D2CC}" destId="{6565D618-711B-4E52-BED8-0DA5E802EB13}" srcOrd="0" destOrd="0" presId="urn:microsoft.com/office/officeart/2005/8/layout/hList1"/>
    <dgm:cxn modelId="{C28BC48B-014B-440A-B80C-2C379175B9CA}" type="presParOf" srcId="{086B0997-647C-4633-9EC8-509C6D79C87C}" destId="{8E45BFB0-5F13-4BAD-87B1-856246772349}" srcOrd="0" destOrd="0" presId="urn:microsoft.com/office/officeart/2005/8/layout/hList1"/>
    <dgm:cxn modelId="{6390AACF-CEA6-4511-BF6E-F631E4702D08}" type="presParOf" srcId="{8E45BFB0-5F13-4BAD-87B1-856246772349}" destId="{49AD21CE-6F86-49FA-8AE6-FC6402F29810}" srcOrd="0" destOrd="0" presId="urn:microsoft.com/office/officeart/2005/8/layout/hList1"/>
    <dgm:cxn modelId="{59F63FAA-BF99-435A-8B20-F0A45C7834C3}" type="presParOf" srcId="{8E45BFB0-5F13-4BAD-87B1-856246772349}" destId="{C0B899E6-B6E3-441E-918C-69F148533B45}" srcOrd="1" destOrd="0" presId="urn:microsoft.com/office/officeart/2005/8/layout/hList1"/>
    <dgm:cxn modelId="{A6A99300-7AE4-408D-88C6-4A6097D5ED7D}" type="presParOf" srcId="{086B0997-647C-4633-9EC8-509C6D79C87C}" destId="{714F54D2-479D-44C9-9034-3784CC9668A6}" srcOrd="1" destOrd="0" presId="urn:microsoft.com/office/officeart/2005/8/layout/hList1"/>
    <dgm:cxn modelId="{39F62055-8A3C-4C2B-9EE0-D6D6D5873053}" type="presParOf" srcId="{086B0997-647C-4633-9EC8-509C6D79C87C}" destId="{518D3AE1-2E29-4622-8754-21E0EB382CEB}" srcOrd="2" destOrd="0" presId="urn:microsoft.com/office/officeart/2005/8/layout/hList1"/>
    <dgm:cxn modelId="{1ED36312-3E5C-4B7D-884E-221B514EDA5B}" type="presParOf" srcId="{518D3AE1-2E29-4622-8754-21E0EB382CEB}" destId="{18427361-55FC-409C-9A53-C9024F53CFDC}" srcOrd="0" destOrd="0" presId="urn:microsoft.com/office/officeart/2005/8/layout/hList1"/>
    <dgm:cxn modelId="{5A85F990-F0ED-495A-BA54-C28740ACFB7A}" type="presParOf" srcId="{518D3AE1-2E29-4622-8754-21E0EB382CEB}" destId="{46A7C47F-F3D8-4306-B6DD-868599839857}" srcOrd="1" destOrd="0" presId="urn:microsoft.com/office/officeart/2005/8/layout/hList1"/>
    <dgm:cxn modelId="{AD4FBAC8-0A99-48BB-AB26-73A3CF3DF00C}" type="presParOf" srcId="{086B0997-647C-4633-9EC8-509C6D79C87C}" destId="{B2197222-4CA5-4533-A2BF-5E46F08FB868}" srcOrd="3" destOrd="0" presId="urn:microsoft.com/office/officeart/2005/8/layout/hList1"/>
    <dgm:cxn modelId="{6DCB244A-E02F-4122-B1FC-FACB568D37BB}" type="presParOf" srcId="{086B0997-647C-4633-9EC8-509C6D79C87C}" destId="{BF33394E-2014-4259-829F-DC10256802FE}" srcOrd="4" destOrd="0" presId="urn:microsoft.com/office/officeart/2005/8/layout/hList1"/>
    <dgm:cxn modelId="{363AE1A2-F7FB-43BE-9C08-32700BE8864D}" type="presParOf" srcId="{BF33394E-2014-4259-829F-DC10256802FE}" destId="{39752E91-4847-41B0-B6C4-824E347E1DDD}" srcOrd="0" destOrd="0" presId="urn:microsoft.com/office/officeart/2005/8/layout/hList1"/>
    <dgm:cxn modelId="{40112BE5-7186-49E3-B9E5-0543D0BFDA80}" type="presParOf" srcId="{BF33394E-2014-4259-829F-DC10256802FE}" destId="{6565D618-711B-4E52-BED8-0DA5E802EB13}" srcOrd="1" destOrd="0" presId="urn:microsoft.com/office/officeart/2005/8/layout/hList1"/>
    <dgm:cxn modelId="{D6E5922F-8EF2-4CBB-98B9-9E130922A09D}" type="presParOf" srcId="{086B0997-647C-4633-9EC8-509C6D79C87C}" destId="{E12EA4F6-7E22-4F71-AF6A-7E773735F8EE}" srcOrd="5" destOrd="0" presId="urn:microsoft.com/office/officeart/2005/8/layout/hList1"/>
    <dgm:cxn modelId="{3DD2C3A8-AF07-460C-B337-49020D1F9095}" type="presParOf" srcId="{086B0997-647C-4633-9EC8-509C6D79C87C}" destId="{02E3C230-2BF1-4DFB-A85E-8E0CC54F9BDC}" srcOrd="6" destOrd="0" presId="urn:microsoft.com/office/officeart/2005/8/layout/hList1"/>
    <dgm:cxn modelId="{4084D0F3-7FA9-4B4F-8B0C-63D208F5C1A2}" type="presParOf" srcId="{02E3C230-2BF1-4DFB-A85E-8E0CC54F9BDC}" destId="{107EE048-A9AB-4B55-A118-1A8E2DF0B66C}" srcOrd="0" destOrd="0" presId="urn:microsoft.com/office/officeart/2005/8/layout/hList1"/>
    <dgm:cxn modelId="{DC5700B8-A02F-4B7D-8116-7A1DBFB836EF}" type="presParOf" srcId="{02E3C230-2BF1-4DFB-A85E-8E0CC54F9BDC}" destId="{56989392-EB4B-4A55-B1C4-889DB73389A7}" srcOrd="1" destOrd="0" presId="urn:microsoft.com/office/officeart/2005/8/layout/hList1"/>
    <dgm:cxn modelId="{33D73800-DF30-4927-9732-3B4E8FEC20BE}" type="presParOf" srcId="{086B0997-647C-4633-9EC8-509C6D79C87C}" destId="{7F61DD14-7E53-4F43-BFB5-EE789647FA27}" srcOrd="7" destOrd="0" presId="urn:microsoft.com/office/officeart/2005/8/layout/hList1"/>
    <dgm:cxn modelId="{1070FB97-3E97-4E47-ACE8-4C1CEF6A5267}" type="presParOf" srcId="{086B0997-647C-4633-9EC8-509C6D79C87C}" destId="{A2324F12-9064-4BDE-9704-09F39F294BC7}" srcOrd="8" destOrd="0" presId="urn:microsoft.com/office/officeart/2005/8/layout/hList1"/>
    <dgm:cxn modelId="{C7A2819F-8752-4EB6-93AE-5D6360D878CE}" type="presParOf" srcId="{A2324F12-9064-4BDE-9704-09F39F294BC7}" destId="{229E1916-D7B5-4792-861B-649F492D7262}" srcOrd="0" destOrd="0" presId="urn:microsoft.com/office/officeart/2005/8/layout/hList1"/>
    <dgm:cxn modelId="{D6123202-2B73-47A8-9DED-50EB8AEAC586}" type="presParOf" srcId="{A2324F12-9064-4BDE-9704-09F39F294BC7}" destId="{533B79DD-AEDD-47A3-8B85-E6697EC388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D21CE-6F86-49FA-8AE6-FC6402F29810}">
      <dsp:nvSpPr>
        <dsp:cNvPr id="0" name=""/>
        <dsp:cNvSpPr/>
      </dsp:nvSpPr>
      <dsp:spPr>
        <a:xfrm>
          <a:off x="4929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Mengurangi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Pengulangan</a:t>
          </a:r>
          <a:r>
            <a:rPr lang="en-US" sz="1400" b="1" kern="1200" dirty="0"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4929" y="364480"/>
        <a:ext cx="1889521" cy="755808"/>
      </dsp:txXfrm>
    </dsp:sp>
    <dsp:sp modelId="{C0B899E6-B6E3-441E-918C-69F148533B45}">
      <dsp:nvSpPr>
        <dsp:cNvPr id="0" name=""/>
        <dsp:cNvSpPr/>
      </dsp:nvSpPr>
      <dsp:spPr>
        <a:xfrm>
          <a:off x="0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DBMS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mengurangi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jumlah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total file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dengan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menghapus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di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berbagai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file.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selebihnya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ditempatkan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1 file</a:t>
          </a:r>
          <a:endParaRPr lang="en-US" sz="1400" kern="1200" dirty="0">
            <a:latin typeface="+mn-lt"/>
          </a:endParaRPr>
        </a:p>
      </dsp:txBody>
      <dsp:txXfrm>
        <a:off x="0" y="1120289"/>
        <a:ext cx="1889521" cy="3223316"/>
      </dsp:txXfrm>
    </dsp:sp>
    <dsp:sp modelId="{18427361-55FC-409C-9A53-C9024F53CFDC}">
      <dsp:nvSpPr>
        <dsp:cNvPr id="0" name=""/>
        <dsp:cNvSpPr/>
      </dsp:nvSpPr>
      <dsp:spPr>
        <a:xfrm>
          <a:off x="2158984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Mencapai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Independensi</a:t>
          </a:r>
          <a:r>
            <a:rPr lang="en-US" sz="1400" b="1" kern="1200" dirty="0"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2158984" y="364480"/>
        <a:ext cx="1889521" cy="755808"/>
      </dsp:txXfrm>
    </dsp:sp>
    <dsp:sp modelId="{46A7C47F-F3D8-4306-B6DD-868599839857}">
      <dsp:nvSpPr>
        <dsp:cNvPr id="0" name=""/>
        <dsp:cNvSpPr/>
      </dsp:nvSpPr>
      <dsp:spPr>
        <a:xfrm>
          <a:off x="2126484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kern="1200" dirty="0" err="1">
              <a:solidFill>
                <a:srgbClr val="000000"/>
              </a:solidFill>
              <a:latin typeface="+mn-lt"/>
            </a:rPr>
            <a:t>Spesifikasi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disimpan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dalam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skema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tiap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program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.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Perubahan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dapat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dibuat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struktur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tanpa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mempengaruhi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program yang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mengakses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2126484" y="1120289"/>
        <a:ext cx="1889521" cy="3223316"/>
      </dsp:txXfrm>
    </dsp:sp>
    <dsp:sp modelId="{39752E91-4847-41B0-B6C4-824E347E1DDD}">
      <dsp:nvSpPr>
        <dsp:cNvPr id="0" name=""/>
        <dsp:cNvSpPr/>
      </dsp:nvSpPr>
      <dsp:spPr>
        <a:xfrm>
          <a:off x="4313039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Mengintegrasikan</a:t>
          </a:r>
          <a:r>
            <a:rPr lang="en-US" sz="1400" b="1" kern="1200" dirty="0">
              <a:latin typeface="+mn-lt"/>
            </a:rPr>
            <a:t>  Data </a:t>
          </a:r>
          <a:r>
            <a:rPr lang="en-US" sz="1400" b="1" kern="1200" dirty="0" err="1">
              <a:latin typeface="+mn-lt"/>
            </a:rPr>
            <a:t>Beberapa</a:t>
          </a:r>
          <a:r>
            <a:rPr lang="en-US" sz="1400" b="1" kern="1200" dirty="0">
              <a:latin typeface="+mn-lt"/>
            </a:rPr>
            <a:t> File</a:t>
          </a:r>
          <a:endParaRPr lang="en-US" sz="1400" kern="1200" dirty="0">
            <a:latin typeface="+mn-lt"/>
          </a:endParaRPr>
        </a:p>
      </dsp:txBody>
      <dsp:txXfrm>
        <a:off x="4313039" y="364480"/>
        <a:ext cx="1889521" cy="755808"/>
      </dsp:txXfrm>
    </dsp:sp>
    <dsp:sp modelId="{6565D618-711B-4E52-BED8-0DA5E802EB13}">
      <dsp:nvSpPr>
        <dsp:cNvPr id="0" name=""/>
        <dsp:cNvSpPr/>
      </dsp:nvSpPr>
      <dsp:spPr>
        <a:xfrm>
          <a:off x="4313039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kern="1200" dirty="0" err="1">
              <a:solidFill>
                <a:srgbClr val="000000"/>
              </a:solidFill>
              <a:latin typeface="+mn-lt"/>
            </a:rPr>
            <a:t>Saat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file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dibentuk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sehingga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menyediakan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kaitan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logis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maka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fisik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bukan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menjadi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kendala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.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logis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pandangan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pengguna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dan program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tidak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harus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tercermin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media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penyimpanan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fisik</a:t>
          </a:r>
          <a:endParaRPr lang="en-US" sz="1400" kern="1200" dirty="0">
            <a:latin typeface="+mn-lt"/>
          </a:endParaRPr>
        </a:p>
      </dsp:txBody>
      <dsp:txXfrm>
        <a:off x="4313039" y="1120289"/>
        <a:ext cx="1889521" cy="3223316"/>
      </dsp:txXfrm>
    </dsp:sp>
    <dsp:sp modelId="{107EE048-A9AB-4B55-A118-1A8E2DF0B66C}">
      <dsp:nvSpPr>
        <dsp:cNvPr id="0" name=""/>
        <dsp:cNvSpPr/>
      </dsp:nvSpPr>
      <dsp:spPr>
        <a:xfrm>
          <a:off x="6467094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Mengambil</a:t>
          </a:r>
          <a:r>
            <a:rPr lang="en-US" sz="1400" b="1" kern="1200" dirty="0">
              <a:latin typeface="+mn-lt"/>
            </a:rPr>
            <a:t> Data dan </a:t>
          </a:r>
          <a:r>
            <a:rPr lang="en-US" sz="1400" b="1" kern="1200" dirty="0" err="1">
              <a:latin typeface="+mn-lt"/>
            </a:rPr>
            <a:t>Informasi</a:t>
          </a:r>
          <a:r>
            <a:rPr lang="en-US" sz="1400" b="1" kern="1200" dirty="0">
              <a:latin typeface="+mn-lt"/>
            </a:rPr>
            <a:t> dengan </a:t>
          </a:r>
          <a:r>
            <a:rPr lang="en-US" sz="1400" b="1" kern="1200" dirty="0" err="1">
              <a:latin typeface="+mn-lt"/>
            </a:rPr>
            <a:t>Cepat</a:t>
          </a:r>
          <a:endParaRPr lang="en-US" sz="1400" kern="1200" dirty="0">
            <a:latin typeface="+mn-lt"/>
          </a:endParaRPr>
        </a:p>
      </dsp:txBody>
      <dsp:txXfrm>
        <a:off x="6467094" y="364480"/>
        <a:ext cx="1889521" cy="755808"/>
      </dsp:txXfrm>
    </dsp:sp>
    <dsp:sp modelId="{56989392-EB4B-4A55-B1C4-889DB73389A7}">
      <dsp:nvSpPr>
        <dsp:cNvPr id="0" name=""/>
        <dsp:cNvSpPr/>
      </dsp:nvSpPr>
      <dsp:spPr>
        <a:xfrm>
          <a:off x="6483230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Hubungan-hubungan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logis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maniplasi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serta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query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memungkinkan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pengguna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mengambil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hitungan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menit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atau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detik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sz="1400" kern="1200" dirty="0">
            <a:latin typeface="+mn-lt"/>
          </a:endParaRPr>
        </a:p>
      </dsp:txBody>
      <dsp:txXfrm>
        <a:off x="6483230" y="1120289"/>
        <a:ext cx="1889521" cy="3223316"/>
      </dsp:txXfrm>
    </dsp:sp>
    <dsp:sp modelId="{229E1916-D7B5-4792-861B-649F492D7262}">
      <dsp:nvSpPr>
        <dsp:cNvPr id="0" name=""/>
        <dsp:cNvSpPr/>
      </dsp:nvSpPr>
      <dsp:spPr>
        <a:xfrm>
          <a:off x="8621148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Meningkatkan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Keamanan</a:t>
          </a:r>
          <a:endParaRPr lang="en-US" sz="1400" kern="1200" dirty="0">
            <a:latin typeface="+mn-lt"/>
          </a:endParaRPr>
        </a:p>
      </dsp:txBody>
      <dsp:txXfrm>
        <a:off x="8621148" y="364480"/>
        <a:ext cx="1889521" cy="755808"/>
      </dsp:txXfrm>
    </dsp:sp>
    <dsp:sp modelId="{533B79DD-AEDD-47A3-8B85-E6697EC388D1}">
      <dsp:nvSpPr>
        <dsp:cNvPr id="0" name=""/>
        <dsp:cNvSpPr/>
      </dsp:nvSpPr>
      <dsp:spPr>
        <a:xfrm>
          <a:off x="8621148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DBMS mainframe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maupun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komputer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mikro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menyertakan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beberapa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lapis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keamanan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seperti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kata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(password),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direktori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pemakai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, dan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(encryption)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sehingga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dikelola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lebih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aman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sz="1400" kern="1200" dirty="0">
            <a:latin typeface="+mn-lt"/>
          </a:endParaRPr>
        </a:p>
      </dsp:txBody>
      <dsp:txXfrm>
        <a:off x="8621148" y="1120289"/>
        <a:ext cx="1889521" cy="3223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333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Teknik Audit </a:t>
            </a:r>
            <a:r>
              <a:rPr lang="en-US" sz="1600" dirty="0" err="1"/>
              <a:t>Berbantuan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Basis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ke-9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B2AF-D70D-D8AF-5CF4-DBBEB01D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1DEE2-74E7-38B7-A177-B9BE64B7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040A3E-B4D3-C658-BE4C-934EEAC4D032}"/>
              </a:ext>
            </a:extLst>
          </p:cNvPr>
          <p:cNvGraphicFramePr>
            <a:graphicFrameLocks noGrp="1"/>
          </p:cNvGraphicFramePr>
          <p:nvPr/>
        </p:nvGraphicFramePr>
        <p:xfrm>
          <a:off x="980999" y="1602383"/>
          <a:ext cx="6130227" cy="4023360"/>
        </p:xfrm>
        <a:graphic>
          <a:graphicData uri="http://schemas.openxmlformats.org/drawingml/2006/table">
            <a:tbl>
              <a:tblPr/>
              <a:tblGrid>
                <a:gridCol w="2984348">
                  <a:extLst>
                    <a:ext uri="{9D8B030D-6E8A-4147-A177-3AD203B41FA5}">
                      <a16:colId xmlns:a16="http://schemas.microsoft.com/office/drawing/2014/main" val="3888845703"/>
                    </a:ext>
                  </a:extLst>
                </a:gridCol>
                <a:gridCol w="3145879">
                  <a:extLst>
                    <a:ext uri="{9D8B030D-6E8A-4147-A177-3AD203B41FA5}">
                      <a16:colId xmlns:a16="http://schemas.microsoft.com/office/drawing/2014/main" val="26545521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 b="1" dirty="0">
                          <a:effectLst/>
                        </a:rPr>
                        <a:t>DBMS</a:t>
                      </a:r>
                      <a:endParaRPr lang="en-ID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b="1">
                          <a:effectLst/>
                        </a:rPr>
                        <a:t>Vendor</a:t>
                      </a:r>
                      <a:endParaRPr lang="en-ID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64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801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DB2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934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Informix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93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Ingres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Computer Associate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028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MySQL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The MySQL AB Company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721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 dirty="0">
                          <a:effectLst/>
                        </a:rPr>
                        <a:t>Oracle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Oracle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5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Sybase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Sybase Inc.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16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SQL 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5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Visual Dbase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Borland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03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Visual FoxPro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dirty="0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3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68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9B46-BA1B-F8C2-0F05-50AC3792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Kelebihan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4898C-6DA3-01F3-E9C4-6F6FEBF5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BA5680D-771C-6911-83D5-EF5CF87332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8877"/>
          <a:ext cx="10515600" cy="4708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30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207-67EE-0FFA-2C13-EDA33242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Query Language (SQL)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C71DF-3976-F5D2-11BD-5AB68DA5C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85990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mengakses</a:t>
            </a:r>
            <a:r>
              <a:rPr lang="en-US" sz="1800" dirty="0"/>
              <a:t> dan </a:t>
            </a:r>
            <a:r>
              <a:rPr lang="en-US" sz="1800" dirty="0" err="1"/>
              <a:t>menampilkan</a:t>
            </a:r>
            <a:r>
              <a:rPr lang="en-US" sz="1800" dirty="0"/>
              <a:t> data pada database, </a:t>
            </a: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menerima</a:t>
            </a:r>
            <a:r>
              <a:rPr lang="en-US" sz="1800" dirty="0"/>
              <a:t> </a:t>
            </a:r>
            <a:r>
              <a:rPr lang="en-US" sz="1800" dirty="0" err="1"/>
              <a:t>perintah</a:t>
            </a:r>
            <a:r>
              <a:rPr lang="en-US" sz="1800" dirty="0"/>
              <a:t>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b="1" dirty="0"/>
              <a:t>query</a:t>
            </a:r>
            <a:r>
              <a:rPr lang="en-US" sz="18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Query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mengatur</a:t>
            </a:r>
            <a:r>
              <a:rPr lang="en-US" sz="1800" dirty="0"/>
              <a:t> data mana yang perlu </a:t>
            </a:r>
            <a:r>
              <a:rPr lang="en-US" sz="1800" dirty="0" err="1"/>
              <a:t>ditampilkan</a:t>
            </a:r>
            <a:r>
              <a:rPr lang="en-US" sz="1800" dirty="0"/>
              <a:t> sesuai dengan yang Anda </a:t>
            </a:r>
            <a:r>
              <a:rPr lang="en-US" sz="1800" dirty="0" err="1"/>
              <a:t>inginkan</a:t>
            </a:r>
            <a:r>
              <a:rPr lang="en-US" sz="1800" dirty="0"/>
              <a:t>. </a:t>
            </a:r>
            <a:r>
              <a:rPr lang="en-US" sz="1800" dirty="0" err="1"/>
              <a:t>Selain</a:t>
            </a:r>
            <a:r>
              <a:rPr lang="en-US" sz="1800" dirty="0"/>
              <a:t> itu, query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data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saling</a:t>
            </a:r>
            <a:r>
              <a:rPr lang="en-US" sz="1800" dirty="0"/>
              <a:t> </a:t>
            </a:r>
            <a:r>
              <a:rPr lang="en-US" sz="1800" dirty="0" err="1"/>
              <a:t>berinteraksi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Query yang paling </a:t>
            </a:r>
            <a:r>
              <a:rPr lang="en-US" sz="1800" dirty="0" err="1"/>
              <a:t>populer</a:t>
            </a:r>
            <a:r>
              <a:rPr lang="en-US" sz="1800" dirty="0"/>
              <a:t> pada dunia </a:t>
            </a:r>
            <a:r>
              <a:rPr lang="en-US" sz="1800" dirty="0" err="1"/>
              <a:t>pengelolaan</a:t>
            </a:r>
            <a:r>
              <a:rPr lang="en-US" sz="1800" dirty="0"/>
              <a:t> database adalah SQL.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5EC9E-7DAB-26DB-03D1-1E92CCB9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E4B3E-B1B8-1248-8E36-08328C45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26" y="3599235"/>
            <a:ext cx="6590347" cy="23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B8CE-8A96-8288-2FCE-E5DB2F1C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0395-617B-5874-FF29-9BF91141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C693F-E0CF-38A8-A24E-7B8B23B3F0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43523"/>
            <a:ext cx="10515600" cy="424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Definition Language (DDL)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DDL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SQL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mendefinisikan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 di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database.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Dengan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inilah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Anda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dapat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baru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mengubah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indeks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menentukan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struktur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penyimpanan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dan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sebagainya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.</a:t>
            </a:r>
          </a:p>
          <a:p>
            <a:pPr marL="360363" lvl="1"/>
            <a:endParaRPr lang="en-US" sz="105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Management Language (DML)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DML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digunakan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ketika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DDL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telah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.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DML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melakukan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manipulasi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</a:t>
            </a:r>
          </a:p>
          <a:p>
            <a:pPr marL="360363" lvl="1"/>
            <a:endParaRPr lang="en-US" sz="105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Control Language (DCL)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DCL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SQL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memberikan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hak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otorisasi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akses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auditan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penggunaan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alokasi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space, dan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definisi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space</a:t>
            </a:r>
          </a:p>
          <a:p>
            <a:pPr marL="360363" lvl="1"/>
            <a:endParaRPr lang="en-US" sz="105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Transaction Control Language (TCL)</a:t>
            </a:r>
          </a:p>
          <a:p>
            <a:pPr marL="360363" lvl="1"/>
            <a:r>
              <a:rPr lang="en-ID" sz="1400" b="0" i="0" dirty="0">
                <a:solidFill>
                  <a:srgbClr val="393939"/>
                </a:solidFill>
                <a:effectLst/>
              </a:rPr>
              <a:t>TCL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perintah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kendali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terhadap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suatu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perubahan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data di Database.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Contoh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menyimpan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data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secara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permanen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yang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kita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kenal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sebagai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1" dirty="0">
                <a:solidFill>
                  <a:srgbClr val="393939"/>
                </a:solidFill>
                <a:effectLst/>
              </a:rPr>
              <a:t>commit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dan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mengembalikan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kondisi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sebelumnya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yaitu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1" dirty="0">
                <a:solidFill>
                  <a:srgbClr val="393939"/>
                </a:solidFill>
                <a:effectLst/>
              </a:rPr>
              <a:t>rollback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dalam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suatu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transaksi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.</a:t>
            </a:r>
            <a:endParaRPr lang="en-ID" sz="1400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459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7957-E373-BB0A-BAEA-7340E3D5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2D6FC-DF52-41F0-6E25-5FFDEAF7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CC821-CE8F-9D75-8060-3C18FA9F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53" y="1459418"/>
            <a:ext cx="8445806" cy="45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F19-6FD1-C799-AD18-946195BE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Query Dasar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87FB-6756-26EF-AE1B-39ED0B82D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14139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4000" dirty="0"/>
              <a:t>https://www.w3schools.com/sql/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2B191-0612-5C58-776F-A46170F6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7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5B80-4C27-4CBD-8951-D7D6EADF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Persiapan</a:t>
            </a:r>
            <a:r>
              <a:rPr lang="en-US" dirty="0"/>
              <a:t> </a:t>
            </a:r>
            <a:r>
              <a:rPr lang="en-US" dirty="0" err="1"/>
              <a:t>Praktikum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5E023-C122-4355-B915-D3ADB2DE1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Menggunakan</a:t>
            </a:r>
            <a:r>
              <a:rPr lang="en-US" dirty="0"/>
              <a:t> SQL pada masing-masing </a:t>
            </a:r>
            <a:r>
              <a:rPr lang="en-US" dirty="0" err="1"/>
              <a:t>komputer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4608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658B-CBCB-43C3-AA51-4CAD8518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Instruksi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03767-28DE-4171-B6C5-DCFC68AFB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Windows: Start Server -&gt; </a:t>
            </a:r>
            <a:r>
              <a:rPr lang="en-US" dirty="0" err="1"/>
              <a:t>Jalankan</a:t>
            </a:r>
            <a:r>
              <a:rPr lang="en-US" dirty="0"/>
              <a:t> Client</a:t>
            </a:r>
          </a:p>
          <a:p>
            <a:r>
              <a:rPr lang="en-US" dirty="0"/>
              <a:t>MacOS: </a:t>
            </a:r>
            <a:r>
              <a:rPr lang="en-US" dirty="0" err="1"/>
              <a:t>Lihat</a:t>
            </a:r>
            <a:r>
              <a:rPr lang="en-US" dirty="0"/>
              <a:t> slide </a:t>
            </a:r>
            <a:r>
              <a:rPr lang="en-US" dirty="0" err="1"/>
              <a:t>panduan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C7D51-11B3-4C19-8C79-D023A3B3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4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Review UTS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Pengantar</a:t>
            </a:r>
            <a:r>
              <a:rPr lang="en-US" dirty="0"/>
              <a:t> Basis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Persiapan</a:t>
            </a:r>
            <a:r>
              <a:rPr lang="en-US" dirty="0"/>
              <a:t> </a:t>
            </a:r>
            <a:r>
              <a:rPr lang="en-US" dirty="0" err="1"/>
              <a:t>Praktikum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Basis Data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72830D-ED18-4B8C-83A8-62D88B635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/>
          <a:p>
            <a:r>
              <a:rPr lang="en-US" dirty="0"/>
              <a:t>#baris #kolom #tabel #relasi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6AF2C7-DDA0-612F-D5F0-721A0B43E294}"/>
              </a:ext>
            </a:extLst>
          </p:cNvPr>
          <p:cNvGraphicFramePr>
            <a:graphicFrameLocks noGrp="1"/>
          </p:cNvGraphicFramePr>
          <p:nvPr/>
        </p:nvGraphicFramePr>
        <p:xfrm>
          <a:off x="1320795" y="1690688"/>
          <a:ext cx="8990523" cy="36036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96841">
                  <a:extLst>
                    <a:ext uri="{9D8B030D-6E8A-4147-A177-3AD203B41FA5}">
                      <a16:colId xmlns:a16="http://schemas.microsoft.com/office/drawing/2014/main" val="126540015"/>
                    </a:ext>
                  </a:extLst>
                </a:gridCol>
                <a:gridCol w="2996841">
                  <a:extLst>
                    <a:ext uri="{9D8B030D-6E8A-4147-A177-3AD203B41FA5}">
                      <a16:colId xmlns:a16="http://schemas.microsoft.com/office/drawing/2014/main" val="2047733014"/>
                    </a:ext>
                  </a:extLst>
                </a:gridCol>
                <a:gridCol w="2996841">
                  <a:extLst>
                    <a:ext uri="{9D8B030D-6E8A-4147-A177-3AD203B41FA5}">
                      <a16:colId xmlns:a16="http://schemas.microsoft.com/office/drawing/2014/main" val="3659761449"/>
                    </a:ext>
                  </a:extLst>
                </a:gridCol>
              </a:tblGrid>
              <a:tr h="482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797142"/>
                  </a:ext>
                </a:extLst>
              </a:tr>
              <a:tr h="3121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0123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AD9EAFF-96B3-0F38-3AEC-E01803E6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Data </a:t>
            </a:r>
            <a:r>
              <a:rPr lang="en-US" dirty="0" err="1"/>
              <a:t>dalam</a:t>
            </a:r>
            <a:r>
              <a:rPr lang="en-US" dirty="0"/>
              <a:t> Arsitektur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38CCD-26A7-64E6-27B9-FF4C76A8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26451C9D-0154-77E0-B23A-F076CA175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6278" y="2645255"/>
            <a:ext cx="914400" cy="9144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6174FDF7-0E74-1C20-57DE-97D9441B4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6278" y="3765493"/>
            <a:ext cx="914400" cy="914400"/>
          </a:xfrm>
          <a:prstGeom prst="rect">
            <a:avLst/>
          </a:prstGeom>
        </p:spPr>
      </p:pic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D6DED326-E973-A2F5-BB31-C4F01D311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9398" y="3109119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3516D9CD-B0D5-400F-5D59-33C824558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4178" y="3109119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3A848D-701E-DED6-7CA0-A70DF5A36A41}"/>
              </a:ext>
            </a:extLst>
          </p:cNvPr>
          <p:cNvCxnSpPr>
            <a:cxnSpLocks/>
          </p:cNvCxnSpPr>
          <p:nvPr/>
        </p:nvCxnSpPr>
        <p:spPr>
          <a:xfrm>
            <a:off x="3190678" y="3109119"/>
            <a:ext cx="2160380" cy="39602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3013B1-35F2-C16C-AC4F-530D72CD26BA}"/>
              </a:ext>
            </a:extLst>
          </p:cNvPr>
          <p:cNvCxnSpPr>
            <a:cxnSpLocks/>
          </p:cNvCxnSpPr>
          <p:nvPr/>
        </p:nvCxnSpPr>
        <p:spPr>
          <a:xfrm flipV="1">
            <a:off x="3190678" y="3695332"/>
            <a:ext cx="2188720" cy="52736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CFA196-581A-6FC8-8655-751114E98DDC}"/>
              </a:ext>
            </a:extLst>
          </p:cNvPr>
          <p:cNvCxnSpPr/>
          <p:nvPr/>
        </p:nvCxnSpPr>
        <p:spPr>
          <a:xfrm>
            <a:off x="6293798" y="3566319"/>
            <a:ext cx="21603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7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639-CBD1-6CBE-6F3F-2697635B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Data </a:t>
            </a:r>
            <a:r>
              <a:rPr lang="en-US" dirty="0" err="1"/>
              <a:t>dalam</a:t>
            </a:r>
            <a:r>
              <a:rPr lang="en-US" dirty="0"/>
              <a:t> Arsitektur Web App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D0DC1-96FD-FCB3-DBE2-1F7FBF51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Why A Blockchain is a Better Application Server / Database Architecture |  by Daniel Larimer | Medium">
            <a:extLst>
              <a:ext uri="{FF2B5EF4-FFF2-40B4-BE49-F238E27FC236}">
                <a16:creationId xmlns:a16="http://schemas.microsoft.com/office/drawing/2014/main" id="{9EC281F6-EA09-3DEA-2E64-E9C32D1C48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46" y="1825625"/>
            <a:ext cx="85111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04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AE17-DD55-A78D-A384-27452EF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Basis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D2F40-3135-2AAE-3F9D-48B798B4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374151"/>
                </a:solidFill>
                <a:latin typeface="Söhne"/>
              </a:rPr>
              <a:t>K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umpulan data yang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terstruktur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disimpan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suatu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sistem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komputer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. Data ini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diorganisasi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ke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tabel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, yang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terdiri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1" i="0" dirty="0">
                <a:solidFill>
                  <a:srgbClr val="374151"/>
                </a:solidFill>
                <a:effectLst/>
                <a:latin typeface="Söhne"/>
              </a:rPr>
              <a:t>baris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kolom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F6DD0-3AAD-DA35-64F1-3A6BD597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C629-3796-9681-96EB-7EC9B54A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Basis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2061-3ABF-B0A9-B4D3-56F443FB1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FCB098-D636-8C1D-055F-A6FEBDDA5BA4}"/>
              </a:ext>
            </a:extLst>
          </p:cNvPr>
          <p:cNvSpPr/>
          <p:nvPr/>
        </p:nvSpPr>
        <p:spPr>
          <a:xfrm>
            <a:off x="3568442" y="2773600"/>
            <a:ext cx="3066218" cy="6532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4DF30B-74AE-1A37-7E7B-3CBEA881DB07}"/>
              </a:ext>
            </a:extLst>
          </p:cNvPr>
          <p:cNvSpPr/>
          <p:nvPr/>
        </p:nvSpPr>
        <p:spPr>
          <a:xfrm>
            <a:off x="6307877" y="1796169"/>
            <a:ext cx="4073432" cy="7592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D97B46-3A3F-200C-FC32-B4D3300A5AC9}"/>
              </a:ext>
            </a:extLst>
          </p:cNvPr>
          <p:cNvSpPr/>
          <p:nvPr/>
        </p:nvSpPr>
        <p:spPr>
          <a:xfrm>
            <a:off x="1473559" y="1894173"/>
            <a:ext cx="3740728" cy="7755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3AB673F-A799-6C29-306D-43F49E56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679" y="1994404"/>
            <a:ext cx="2972498" cy="36933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000" b="1" dirty="0"/>
              <a:t>Data </a:t>
            </a:r>
            <a:r>
              <a:rPr lang="en-US" sz="2000" b="1" dirty="0" err="1"/>
              <a:t>Identitas</a:t>
            </a:r>
            <a:r>
              <a:rPr lang="en-US" sz="2000" b="1" dirty="0"/>
              <a:t> </a:t>
            </a:r>
            <a:r>
              <a:rPr lang="en-US" sz="2000" b="1" dirty="0" err="1"/>
              <a:t>Mahasiswa</a:t>
            </a:r>
            <a:endParaRPr 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23D63D-3A00-FA5D-826E-EAE6D8CF4758}"/>
              </a:ext>
            </a:extLst>
          </p:cNvPr>
          <p:cNvSpPr txBox="1"/>
          <p:nvPr/>
        </p:nvSpPr>
        <p:spPr>
          <a:xfrm>
            <a:off x="1658314" y="2281375"/>
            <a:ext cx="336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NIM, Nama, </a:t>
            </a:r>
            <a:r>
              <a:rPr lang="en-US" sz="1400" dirty="0" err="1">
                <a:latin typeface="Avenir Next LT Pro Light" panose="020B0304020202020204" pitchFamily="34" charset="0"/>
              </a:rPr>
              <a:t>Tanggal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Tempat</a:t>
            </a:r>
            <a:r>
              <a:rPr lang="en-US" sz="1400" dirty="0">
                <a:latin typeface="Avenir Next LT Pro Light" panose="020B0304020202020204" pitchFamily="34" charset="0"/>
              </a:rPr>
              <a:t> Lahir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22E151E-C7C5-A257-66A2-7DC8D01B348D}"/>
              </a:ext>
            </a:extLst>
          </p:cNvPr>
          <p:cNvSpPr txBox="1">
            <a:spLocks/>
          </p:cNvSpPr>
          <p:nvPr/>
        </p:nvSpPr>
        <p:spPr>
          <a:xfrm>
            <a:off x="6858344" y="1846334"/>
            <a:ext cx="2972498" cy="3693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700" b="1" dirty="0">
                <a:solidFill>
                  <a:schemeClr val="tx1"/>
                </a:solidFill>
              </a:rPr>
              <a:t>Data </a:t>
            </a:r>
            <a:r>
              <a:rPr lang="en-US" sz="1700" b="1" dirty="0" err="1">
                <a:solidFill>
                  <a:schemeClr val="tx1"/>
                </a:solidFill>
              </a:rPr>
              <a:t>Identitas</a:t>
            </a:r>
            <a:r>
              <a:rPr lang="en-US" sz="1700" b="1" dirty="0">
                <a:solidFill>
                  <a:schemeClr val="tx1"/>
                </a:solidFill>
              </a:rPr>
              <a:t> </a:t>
            </a:r>
            <a:r>
              <a:rPr lang="en-US" sz="1700" b="1" dirty="0" err="1">
                <a:solidFill>
                  <a:schemeClr val="tx1"/>
                </a:solidFill>
              </a:rPr>
              <a:t>Dosen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3E6DD7-4B81-BD87-1188-A4CE67B60B91}"/>
              </a:ext>
            </a:extLst>
          </p:cNvPr>
          <p:cNvSpPr txBox="1"/>
          <p:nvPr/>
        </p:nvSpPr>
        <p:spPr>
          <a:xfrm>
            <a:off x="6382485" y="2121651"/>
            <a:ext cx="3924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NIP, Nama, </a:t>
            </a:r>
            <a:r>
              <a:rPr lang="en-US" sz="1400" dirty="0" err="1">
                <a:latin typeface="Avenir Next LT Pro Light" panose="020B0304020202020204" pitchFamily="34" charset="0"/>
              </a:rPr>
              <a:t>Tanggal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Tempat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Matkul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723C3FE-D9EC-FEBE-BFAD-EE92CEE20536}"/>
              </a:ext>
            </a:extLst>
          </p:cNvPr>
          <p:cNvSpPr txBox="1">
            <a:spLocks/>
          </p:cNvSpPr>
          <p:nvPr/>
        </p:nvSpPr>
        <p:spPr>
          <a:xfrm>
            <a:off x="3741192" y="2817260"/>
            <a:ext cx="2714017" cy="3693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700" b="1" dirty="0">
                <a:solidFill>
                  <a:schemeClr val="tx1"/>
                </a:solidFill>
              </a:rPr>
              <a:t>Daftar Mata </a:t>
            </a:r>
            <a:r>
              <a:rPr lang="en-US" sz="1700" b="1" dirty="0" err="1">
                <a:solidFill>
                  <a:schemeClr val="tx1"/>
                </a:solidFill>
              </a:rPr>
              <a:t>Kuliah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0E9B19-C6CB-D1A2-37D6-742DE0A3C959}"/>
              </a:ext>
            </a:extLst>
          </p:cNvPr>
          <p:cNvSpPr txBox="1"/>
          <p:nvPr/>
        </p:nvSpPr>
        <p:spPr>
          <a:xfrm>
            <a:off x="4496513" y="3073590"/>
            <a:ext cx="1182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Kode, Nama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02FFA-738F-0320-8594-0DF9313CC767}"/>
              </a:ext>
            </a:extLst>
          </p:cNvPr>
          <p:cNvSpPr/>
          <p:nvPr/>
        </p:nvSpPr>
        <p:spPr>
          <a:xfrm>
            <a:off x="2064686" y="3530741"/>
            <a:ext cx="8062628" cy="2334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623791-7DE4-725D-9710-859FD7C3279B}"/>
              </a:ext>
            </a:extLst>
          </p:cNvPr>
          <p:cNvSpPr txBox="1"/>
          <p:nvPr/>
        </p:nvSpPr>
        <p:spPr>
          <a:xfrm>
            <a:off x="3787468" y="3607299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</a:t>
            </a:r>
            <a:r>
              <a:rPr lang="en-US" dirty="0" err="1"/>
              <a:t>Akademik</a:t>
            </a:r>
            <a:r>
              <a:rPr lang="en-US" dirty="0"/>
              <a:t> Universitas </a:t>
            </a:r>
            <a:r>
              <a:rPr lang="en-US" dirty="0" err="1"/>
              <a:t>Jurangmangu</a:t>
            </a:r>
            <a:endParaRPr lang="en-ID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1B8745-D37C-8054-9EFF-972B590B6CD9}"/>
              </a:ext>
            </a:extLst>
          </p:cNvPr>
          <p:cNvSpPr/>
          <p:nvPr/>
        </p:nvSpPr>
        <p:spPr>
          <a:xfrm>
            <a:off x="2508031" y="4698139"/>
            <a:ext cx="1219665" cy="523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1B1F1E-9C90-E4DB-6D17-AFBCD01D0319}"/>
              </a:ext>
            </a:extLst>
          </p:cNvPr>
          <p:cNvSpPr/>
          <p:nvPr/>
        </p:nvSpPr>
        <p:spPr>
          <a:xfrm>
            <a:off x="3981126" y="4110001"/>
            <a:ext cx="1219665" cy="5239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3CAE18-A5E7-D8E7-D326-F0B7A892CF12}"/>
              </a:ext>
            </a:extLst>
          </p:cNvPr>
          <p:cNvSpPr/>
          <p:nvPr/>
        </p:nvSpPr>
        <p:spPr>
          <a:xfrm>
            <a:off x="4352534" y="4922073"/>
            <a:ext cx="1219665" cy="5239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0352CE-7138-313F-B61D-B49066E973F4}"/>
              </a:ext>
            </a:extLst>
          </p:cNvPr>
          <p:cNvSpPr/>
          <p:nvPr/>
        </p:nvSpPr>
        <p:spPr>
          <a:xfrm>
            <a:off x="5753687" y="4200820"/>
            <a:ext cx="1219665" cy="5239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25603A-FBAF-8E60-955A-F91ED4B412E9}"/>
              </a:ext>
            </a:extLst>
          </p:cNvPr>
          <p:cNvSpPr/>
          <p:nvPr/>
        </p:nvSpPr>
        <p:spPr>
          <a:xfrm>
            <a:off x="7111432" y="4841403"/>
            <a:ext cx="1219665" cy="5239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245A50-40A3-459C-C05B-A51EA009699A}"/>
              </a:ext>
            </a:extLst>
          </p:cNvPr>
          <p:cNvSpPr/>
          <p:nvPr/>
        </p:nvSpPr>
        <p:spPr>
          <a:xfrm>
            <a:off x="8165206" y="4192875"/>
            <a:ext cx="1219665" cy="5239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10B10A-A9C1-31F3-5C2D-A7CBFF9E2E94}"/>
              </a:ext>
            </a:extLst>
          </p:cNvPr>
          <p:cNvCxnSpPr>
            <a:endCxn id="40" idx="1"/>
          </p:cNvCxnSpPr>
          <p:nvPr/>
        </p:nvCxnSpPr>
        <p:spPr>
          <a:xfrm flipV="1">
            <a:off x="3489085" y="4341212"/>
            <a:ext cx="492041" cy="29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C27E17-2375-9696-34E6-2B0344D50293}"/>
              </a:ext>
            </a:extLst>
          </p:cNvPr>
          <p:cNvCxnSpPr>
            <a:endCxn id="40" idx="2"/>
          </p:cNvCxnSpPr>
          <p:nvPr/>
        </p:nvCxnSpPr>
        <p:spPr>
          <a:xfrm flipH="1" flipV="1">
            <a:off x="4590959" y="4633945"/>
            <a:ext cx="125890" cy="27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BAE80C-701B-973B-0911-FA3877E517AC}"/>
              </a:ext>
            </a:extLst>
          </p:cNvPr>
          <p:cNvCxnSpPr>
            <a:endCxn id="42" idx="2"/>
          </p:cNvCxnSpPr>
          <p:nvPr/>
        </p:nvCxnSpPr>
        <p:spPr>
          <a:xfrm flipV="1">
            <a:off x="5580112" y="4724764"/>
            <a:ext cx="783408" cy="49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FD1826A-8661-1216-CACF-322E9192CA23}"/>
              </a:ext>
            </a:extLst>
          </p:cNvPr>
          <p:cNvCxnSpPr>
            <a:stCxn id="42" idx="1"/>
          </p:cNvCxnSpPr>
          <p:nvPr/>
        </p:nvCxnSpPr>
        <p:spPr>
          <a:xfrm flipH="1" flipV="1">
            <a:off x="5217889" y="4341212"/>
            <a:ext cx="535798" cy="12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4149C3-5E19-2AE3-7531-F5DB46CB3F59}"/>
              </a:ext>
            </a:extLst>
          </p:cNvPr>
          <p:cNvCxnSpPr>
            <a:endCxn id="43" idx="1"/>
          </p:cNvCxnSpPr>
          <p:nvPr/>
        </p:nvCxnSpPr>
        <p:spPr>
          <a:xfrm flipV="1">
            <a:off x="5572199" y="5103375"/>
            <a:ext cx="1539233" cy="14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70D19D8-DCB5-6381-6EB0-A34AF135AB41}"/>
              </a:ext>
            </a:extLst>
          </p:cNvPr>
          <p:cNvCxnSpPr>
            <a:stCxn id="43" idx="0"/>
            <a:endCxn id="44" idx="1"/>
          </p:cNvCxnSpPr>
          <p:nvPr/>
        </p:nvCxnSpPr>
        <p:spPr>
          <a:xfrm flipV="1">
            <a:off x="7721265" y="4486545"/>
            <a:ext cx="443941" cy="35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249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A49B-750E-EEA2-B405-38E55545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281A-F6A4-710A-AB50-37C3A83AF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606" cy="3129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user (</a:t>
            </a:r>
            <a:r>
              <a:rPr lang="en-US" dirty="0" err="1"/>
              <a:t>pengguna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, </a:t>
            </a:r>
            <a:r>
              <a:rPr lang="en-US" dirty="0" err="1"/>
              <a:t>memelihara</a:t>
            </a:r>
            <a:r>
              <a:rPr lang="en-US" dirty="0"/>
              <a:t>, </a:t>
            </a:r>
            <a:r>
              <a:rPr lang="en-US" dirty="0" err="1"/>
              <a:t>mengontrol</a:t>
            </a:r>
            <a:r>
              <a:rPr lang="en-US" dirty="0"/>
              <a:t>, dan </a:t>
            </a:r>
            <a:r>
              <a:rPr lang="en-US" dirty="0" err="1"/>
              <a:t>mengakses</a:t>
            </a:r>
            <a:r>
              <a:rPr lang="en-US" dirty="0"/>
              <a:t> database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praktis</a:t>
            </a:r>
            <a:r>
              <a:rPr lang="en-US" dirty="0"/>
              <a:t> dan </a:t>
            </a:r>
            <a:r>
              <a:rPr lang="en-US" dirty="0" err="1"/>
              <a:t>efisien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1F536-5C29-03CD-7B7B-2A28DF83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AE4CF88-F727-C841-9139-D83C0837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06" y="1825625"/>
            <a:ext cx="5170792" cy="25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8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6844</TotalTime>
  <Words>715</Words>
  <Application>Microsoft Office PowerPoint</Application>
  <PresentationFormat>Widescreen</PresentationFormat>
  <Paragraphs>149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Avenir Next LT Pro Light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Pengantar Basis Data</vt:lpstr>
      <vt:lpstr>PowerPoint Presentation</vt:lpstr>
      <vt:lpstr>PowerPoint Presentation</vt:lpstr>
      <vt:lpstr>Pengantar Basis Data</vt:lpstr>
      <vt:lpstr>Basis Data dalam Arsitektur Aplikasi</vt:lpstr>
      <vt:lpstr>Basis Data dalam Arsitektur Web App </vt:lpstr>
      <vt:lpstr>Definisi Basis Data</vt:lpstr>
      <vt:lpstr>Konsep Basis Data Relasional</vt:lpstr>
      <vt:lpstr>Database Management System</vt:lpstr>
      <vt:lpstr>Contoh DBMS</vt:lpstr>
      <vt:lpstr>Kelebihan Penggunaan DBMS</vt:lpstr>
      <vt:lpstr>Simple Query Language (SQL)</vt:lpstr>
      <vt:lpstr>Jenis Query</vt:lpstr>
      <vt:lpstr>Jenis Query</vt:lpstr>
      <vt:lpstr>Latihan Query Dasar</vt:lpstr>
      <vt:lpstr>Persiapan Praktikum</vt:lpstr>
      <vt:lpstr>Instruksi Umum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53</cp:revision>
  <dcterms:created xsi:type="dcterms:W3CDTF">2023-09-18T04:21:25Z</dcterms:created>
  <dcterms:modified xsi:type="dcterms:W3CDTF">2024-06-03T10:36:00Z</dcterms:modified>
</cp:coreProperties>
</file>